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8"/>
  </p:notesMasterIdLst>
  <p:sldIdLst>
    <p:sldId id="301" r:id="rId2"/>
    <p:sldId id="258" r:id="rId3"/>
    <p:sldId id="304" r:id="rId4"/>
    <p:sldId id="306" r:id="rId5"/>
    <p:sldId id="311" r:id="rId6"/>
    <p:sldId id="307" r:id="rId7"/>
    <p:sldId id="325" r:id="rId8"/>
    <p:sldId id="315" r:id="rId9"/>
    <p:sldId id="317" r:id="rId10"/>
    <p:sldId id="320" r:id="rId11"/>
    <p:sldId id="326" r:id="rId12"/>
    <p:sldId id="348" r:id="rId13"/>
    <p:sldId id="356" r:id="rId14"/>
    <p:sldId id="329" r:id="rId15"/>
    <p:sldId id="330" r:id="rId16"/>
    <p:sldId id="346" r:id="rId17"/>
    <p:sldId id="347" r:id="rId18"/>
    <p:sldId id="342" r:id="rId19"/>
    <p:sldId id="353" r:id="rId20"/>
    <p:sldId id="352" r:id="rId21"/>
    <p:sldId id="322" r:id="rId22"/>
    <p:sldId id="310" r:id="rId23"/>
    <p:sldId id="321" r:id="rId24"/>
    <p:sldId id="323" r:id="rId25"/>
    <p:sldId id="324" r:id="rId26"/>
    <p:sldId id="354" r:id="rId27"/>
  </p:sldIdLst>
  <p:sldSz cx="9144000" cy="5143500" type="screen16x9"/>
  <p:notesSz cx="6858000" cy="9144000"/>
  <p:embeddedFontLst>
    <p:embeddedFont>
      <p:font typeface="DM Sans" panose="020B0604020202020204" charset="0"/>
      <p:regular r:id="rId29"/>
      <p:bold r:id="rId30"/>
      <p:italic r:id="rId31"/>
      <p:boldItalic r:id="rId32"/>
    </p:embeddedFont>
    <p:embeddedFont>
      <p:font typeface="Fredoka One" panose="020B0604020202020204" charset="0"/>
      <p:regular r:id="rId33"/>
    </p:embeddedFont>
    <p:embeddedFont>
      <p:font typeface="Kanit" panose="020B0604020202020204" charset="-34"/>
      <p:regular r:id="rId34"/>
      <p:bold r:id="rId35"/>
      <p:italic r:id="rId36"/>
      <p:boldItalic r:id="rId37"/>
    </p:embeddedFont>
    <p:embeddedFont>
      <p:font typeface="Palanquin Dark" panose="020B0604020202020204" charset="0"/>
      <p:regular r:id="rId38"/>
      <p:bold r:id="rId39"/>
    </p:embeddedFont>
    <p:embeddedFont>
      <p:font typeface="Segoe Script" panose="030B0504020000000003" pitchFamily="66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00"/>
    <a:srgbClr val="6CCFF6"/>
    <a:srgbClr val="102540"/>
    <a:srgbClr val="FFFFFF"/>
    <a:srgbClr val="4E5660"/>
    <a:srgbClr val="DAD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4C0308-BE38-4DB7-87DA-317FA79166B0}">
  <a:tblStyle styleId="{7D4C0308-BE38-4DB7-87DA-317FA79166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7" y="1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966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0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035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ac5e8787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ac5e8787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465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759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388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0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203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29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1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81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ff289a7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ff289a7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8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ac5e8787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ac5e8787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07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11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569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828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82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24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9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0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ac5e8787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ac5e8787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11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0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41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ac5e8787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ac5e8787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20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9b6aba62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9b6aba62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16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234782"/>
            <a:ext cx="4501200" cy="22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406509"/>
            <a:ext cx="450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732425" y="-3571249"/>
            <a:ext cx="2689200" cy="13732375"/>
            <a:chOff x="5732425" y="-5857249"/>
            <a:chExt cx="2689200" cy="13732375"/>
          </a:xfrm>
        </p:grpSpPr>
        <p:sp>
          <p:nvSpPr>
            <p:cNvPr id="12" name="Google Shape;12;p2"/>
            <p:cNvSpPr/>
            <p:nvPr/>
          </p:nvSpPr>
          <p:spPr>
            <a:xfrm>
              <a:off x="5732425" y="-5857249"/>
              <a:ext cx="2689200" cy="6782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32425" y="1092426"/>
              <a:ext cx="2689200" cy="6782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22375" y="2231702"/>
            <a:ext cx="4176900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22513" y="1564334"/>
            <a:ext cx="41769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5732425" y="533366"/>
            <a:ext cx="2689200" cy="6782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2756785" y="1474075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683874" y="1388125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5751885" y="1388125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2756785" y="2268558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683874" y="2182608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5751885" y="2977092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2756785" y="3063041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3683874" y="2977092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5751885" y="2182608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 hasCustomPrompt="1"/>
          </p:nvPr>
        </p:nvSpPr>
        <p:spPr>
          <a:xfrm>
            <a:off x="2756785" y="3857524"/>
            <a:ext cx="738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3683874" y="3771575"/>
            <a:ext cx="20214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751885" y="3771575"/>
            <a:ext cx="2571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 hasCustomPrompt="1"/>
          </p:nvPr>
        </p:nvSpPr>
        <p:spPr>
          <a:xfrm>
            <a:off x="148257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85122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85122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 hasCustomPrompt="1"/>
          </p:nvPr>
        </p:nvSpPr>
        <p:spPr>
          <a:xfrm>
            <a:off x="4129050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3497700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3497700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6" hasCustomPrompt="1"/>
          </p:nvPr>
        </p:nvSpPr>
        <p:spPr>
          <a:xfrm>
            <a:off x="6775525" y="201236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6144175" y="2572225"/>
            <a:ext cx="2148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6144175" y="2943625"/>
            <a:ext cx="2148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5"/>
          <p:cNvGrpSpPr/>
          <p:nvPr/>
        </p:nvGrpSpPr>
        <p:grpSpPr>
          <a:xfrm>
            <a:off x="1776445" y="4270518"/>
            <a:ext cx="8632235" cy="269688"/>
            <a:chOff x="1309739" y="3938339"/>
            <a:chExt cx="7007253" cy="670200"/>
          </a:xfrm>
        </p:grpSpPr>
        <p:sp>
          <p:nvSpPr>
            <p:cNvPr id="173" name="Google Shape;173;p25"/>
            <p:cNvSpPr/>
            <p:nvPr/>
          </p:nvSpPr>
          <p:spPr>
            <a:xfrm>
              <a:off x="3682891" y="3938339"/>
              <a:ext cx="4634100" cy="67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309739" y="3938339"/>
              <a:ext cx="2322300" cy="670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5"/>
          <p:cNvGrpSpPr/>
          <p:nvPr/>
        </p:nvGrpSpPr>
        <p:grpSpPr>
          <a:xfrm>
            <a:off x="-1264680" y="603293"/>
            <a:ext cx="8632235" cy="269688"/>
            <a:chOff x="1309739" y="3938339"/>
            <a:chExt cx="7007253" cy="670200"/>
          </a:xfrm>
        </p:grpSpPr>
        <p:sp>
          <p:nvSpPr>
            <p:cNvPr id="176" name="Google Shape;176;p25"/>
            <p:cNvSpPr/>
            <p:nvPr/>
          </p:nvSpPr>
          <p:spPr>
            <a:xfrm>
              <a:off x="3682891" y="3938339"/>
              <a:ext cx="4634100" cy="670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1309739" y="3938339"/>
              <a:ext cx="2322300" cy="670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 flipH="1">
            <a:off x="-1685454" y="1604101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8421654" y="538101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8421654" y="2670099"/>
            <a:ext cx="2407800" cy="1935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●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■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3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www.coursera.org/learn/cloud-storage-big-data-analysis-sq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cloud-storage-big-data-analysis-sql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coursera.org/learn/cloud-storage-big-data-analysis-sq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cloud-storage-big-data-analysis-sql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coursera.org/learn/cloud-storage-big-data-analysis-sq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s://www.udemy.com/course/the-ultimate-hands-on-hadoop-tame-your-big-data/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30.png"/><Relationship Id="rId9" Type="http://schemas.openxmlformats.org/officeDocument/2006/relationships/hyperlink" Target="https://grouplen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www.udemy.com/course/the-ultimate-hands-on-hadoop-tame-your-big-data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demy.com/course/the-ultimate-hands-on-hadoop-tame-your-big-data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15.png"/><Relationship Id="rId10" Type="http://schemas.openxmlformats.org/officeDocument/2006/relationships/image" Target="../media/image45.png"/><Relationship Id="rId4" Type="http://schemas.openxmlformats.org/officeDocument/2006/relationships/image" Target="../media/image40.jpe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cm.oeiras01/uma-breve-introdu%C3%A7%C3%A3o-do-hadoop-hdfs-hadoop-distributed-file-system-1-2-6883710ea64f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35.sv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6.png"/><Relationship Id="rId5" Type="http://schemas.openxmlformats.org/officeDocument/2006/relationships/hyperlink" Target="https://www.udemy.com/course/the-ultimate-hands-on-hadoop-tame-your-big-data/" TargetMode="External"/><Relationship Id="rId10" Type="http://schemas.openxmlformats.org/officeDocument/2006/relationships/hyperlink" Target="https://www.datascienceacademy.com.br/course/big-data-fundamentos-3" TargetMode="External"/><Relationship Id="rId4" Type="http://schemas.openxmlformats.org/officeDocument/2006/relationships/hyperlink" Target="https://www.coursera.org/learn/cloud-storage-big-data-analysis-sql" TargetMode="External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ctrTitle"/>
          </p:nvPr>
        </p:nvSpPr>
        <p:spPr>
          <a:xfrm>
            <a:off x="722375" y="1234782"/>
            <a:ext cx="4501200" cy="22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E</a:t>
            </a:r>
            <a:br>
              <a:rPr lang="en" dirty="0"/>
            </a:b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1"/>
          </p:nvPr>
        </p:nvSpPr>
        <p:spPr>
          <a:xfrm>
            <a:off x="715546" y="3272249"/>
            <a:ext cx="4501200" cy="997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 introdução a como é possível armazenar e processar Big Data de maneira distribuída.</a:t>
            </a:r>
            <a:endParaRPr dirty="0"/>
          </a:p>
        </p:txBody>
      </p:sp>
      <p:sp>
        <p:nvSpPr>
          <p:cNvPr id="199" name="Google Shape;199;p30"/>
          <p:cNvSpPr/>
          <p:nvPr/>
        </p:nvSpPr>
        <p:spPr>
          <a:xfrm>
            <a:off x="-939325" y="603300"/>
            <a:ext cx="16617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82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200" name="Google Shape;200;p30"/>
          <p:cNvCxnSpPr/>
          <p:nvPr/>
        </p:nvCxnSpPr>
        <p:spPr>
          <a:xfrm>
            <a:off x="818546" y="4446744"/>
            <a:ext cx="7207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68B147-525D-420E-8B47-56C09ADF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82" y="2269187"/>
            <a:ext cx="3900927" cy="101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oogle Shape;435;p33">
            <a:extLst>
              <a:ext uri="{FF2B5EF4-FFF2-40B4-BE49-F238E27FC236}">
                <a16:creationId xmlns:a16="http://schemas.microsoft.com/office/drawing/2014/main" id="{1D1E8A9D-2BBA-48D4-AFC6-A7B6C33797C5}"/>
              </a:ext>
            </a:extLst>
          </p:cNvPr>
          <p:cNvGrpSpPr/>
          <p:nvPr/>
        </p:nvGrpSpPr>
        <p:grpSpPr>
          <a:xfrm>
            <a:off x="5448736" y="603300"/>
            <a:ext cx="2409160" cy="3843397"/>
            <a:chOff x="5363240" y="873010"/>
            <a:chExt cx="2176311" cy="3573687"/>
          </a:xfrm>
        </p:grpSpPr>
        <p:grpSp>
          <p:nvGrpSpPr>
            <p:cNvPr id="125" name="Google Shape;436;p33">
              <a:extLst>
                <a:ext uri="{FF2B5EF4-FFF2-40B4-BE49-F238E27FC236}">
                  <a16:creationId xmlns:a16="http://schemas.microsoft.com/office/drawing/2014/main" id="{E6C30C35-915C-4E52-9609-7E296DC73A10}"/>
                </a:ext>
              </a:extLst>
            </p:cNvPr>
            <p:cNvGrpSpPr/>
            <p:nvPr/>
          </p:nvGrpSpPr>
          <p:grpSpPr>
            <a:xfrm>
              <a:off x="5363240" y="873010"/>
              <a:ext cx="2176311" cy="3573687"/>
              <a:chOff x="5363240" y="873010"/>
              <a:chExt cx="2176311" cy="3573687"/>
            </a:xfrm>
          </p:grpSpPr>
          <p:sp>
            <p:nvSpPr>
              <p:cNvPr id="127" name="Google Shape;437;p33">
                <a:extLst>
                  <a:ext uri="{FF2B5EF4-FFF2-40B4-BE49-F238E27FC236}">
                    <a16:creationId xmlns:a16="http://schemas.microsoft.com/office/drawing/2014/main" id="{0DEED914-5E21-48FD-96B5-093855003F41}"/>
                  </a:ext>
                </a:extLst>
              </p:cNvPr>
              <p:cNvSpPr/>
              <p:nvPr/>
            </p:nvSpPr>
            <p:spPr>
              <a:xfrm>
                <a:off x="6074209" y="1303345"/>
                <a:ext cx="321814" cy="414018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6569" extrusionOk="0">
                    <a:moveTo>
                      <a:pt x="11525" y="0"/>
                    </a:moveTo>
                    <a:cubicBezTo>
                      <a:pt x="10716" y="0"/>
                      <a:pt x="9451" y="805"/>
                      <a:pt x="7606" y="2592"/>
                    </a:cubicBezTo>
                    <a:cubicBezTo>
                      <a:pt x="4804" y="5361"/>
                      <a:pt x="2269" y="8363"/>
                      <a:pt x="1" y="11599"/>
                    </a:cubicBezTo>
                    <a:lnTo>
                      <a:pt x="8607" y="16569"/>
                    </a:lnTo>
                    <a:cubicBezTo>
                      <a:pt x="8607" y="16569"/>
                      <a:pt x="12176" y="8296"/>
                      <a:pt x="12610" y="3960"/>
                    </a:cubicBezTo>
                    <a:cubicBezTo>
                      <a:pt x="12878" y="1468"/>
                      <a:pt x="12618" y="0"/>
                      <a:pt x="11525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8;p33">
                <a:extLst>
                  <a:ext uri="{FF2B5EF4-FFF2-40B4-BE49-F238E27FC236}">
                    <a16:creationId xmlns:a16="http://schemas.microsoft.com/office/drawing/2014/main" id="{6E516C11-8130-4DEE-A20E-3C4A4A13EA72}"/>
                  </a:ext>
                </a:extLst>
              </p:cNvPr>
              <p:cNvSpPr/>
              <p:nvPr/>
            </p:nvSpPr>
            <p:spPr>
              <a:xfrm>
                <a:off x="6165913" y="1280731"/>
                <a:ext cx="680984" cy="843853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3771" extrusionOk="0">
                    <a:moveTo>
                      <a:pt x="10393" y="0"/>
                    </a:moveTo>
                    <a:cubicBezTo>
                      <a:pt x="8789" y="0"/>
                      <a:pt x="6759" y="631"/>
                      <a:pt x="6104" y="1262"/>
                    </a:cubicBezTo>
                    <a:cubicBezTo>
                      <a:pt x="5537" y="1829"/>
                      <a:pt x="4303" y="5432"/>
                      <a:pt x="3503" y="8434"/>
                    </a:cubicBezTo>
                    <a:cubicBezTo>
                      <a:pt x="1901" y="14372"/>
                      <a:pt x="0" y="33319"/>
                      <a:pt x="367" y="33686"/>
                    </a:cubicBezTo>
                    <a:cubicBezTo>
                      <a:pt x="421" y="33744"/>
                      <a:pt x="948" y="33770"/>
                      <a:pt x="1817" y="33770"/>
                    </a:cubicBezTo>
                    <a:cubicBezTo>
                      <a:pt x="7353" y="33770"/>
                      <a:pt x="26804" y="32729"/>
                      <a:pt x="26919" y="32585"/>
                    </a:cubicBezTo>
                    <a:cubicBezTo>
                      <a:pt x="27253" y="32118"/>
                      <a:pt x="18180" y="4798"/>
                      <a:pt x="12075" y="395"/>
                    </a:cubicBezTo>
                    <a:cubicBezTo>
                      <a:pt x="11686" y="115"/>
                      <a:pt x="11078" y="0"/>
                      <a:pt x="1039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9;p33">
                <a:extLst>
                  <a:ext uri="{FF2B5EF4-FFF2-40B4-BE49-F238E27FC236}">
                    <a16:creationId xmlns:a16="http://schemas.microsoft.com/office/drawing/2014/main" id="{F167BF1F-CEDA-46C3-87DC-4B0048F4A714}"/>
                  </a:ext>
                </a:extLst>
              </p:cNvPr>
              <p:cNvSpPr/>
              <p:nvPr/>
            </p:nvSpPr>
            <p:spPr>
              <a:xfrm>
                <a:off x="6322610" y="1341426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568"/>
                      <a:pt x="100" y="1135"/>
                      <a:pt x="334" y="1669"/>
                    </a:cubicBezTo>
                    <a:cubicBezTo>
                      <a:pt x="367" y="1368"/>
                      <a:pt x="367" y="1102"/>
                      <a:pt x="334" y="835"/>
                    </a:cubicBezTo>
                    <a:cubicBezTo>
                      <a:pt x="267" y="535"/>
                      <a:pt x="200" y="268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40;p33">
                <a:extLst>
                  <a:ext uri="{FF2B5EF4-FFF2-40B4-BE49-F238E27FC236}">
                    <a16:creationId xmlns:a16="http://schemas.microsoft.com/office/drawing/2014/main" id="{600F5160-A3B8-4ED9-8BC4-0E3E65C58BE1}"/>
                  </a:ext>
                </a:extLst>
              </p:cNvPr>
              <p:cNvSpPr/>
              <p:nvPr/>
            </p:nvSpPr>
            <p:spPr>
              <a:xfrm>
                <a:off x="6382605" y="1289127"/>
                <a:ext cx="40880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76" extrusionOk="0">
                    <a:moveTo>
                      <a:pt x="1219" y="1"/>
                    </a:moveTo>
                    <a:cubicBezTo>
                      <a:pt x="1077" y="1"/>
                      <a:pt x="935" y="9"/>
                      <a:pt x="802" y="26"/>
                    </a:cubicBezTo>
                    <a:cubicBezTo>
                      <a:pt x="535" y="59"/>
                      <a:pt x="234" y="126"/>
                      <a:pt x="1" y="226"/>
                    </a:cubicBezTo>
                    <a:cubicBezTo>
                      <a:pt x="134" y="259"/>
                      <a:pt x="268" y="276"/>
                      <a:pt x="405" y="276"/>
                    </a:cubicBezTo>
                    <a:cubicBezTo>
                      <a:pt x="543" y="276"/>
                      <a:pt x="685" y="259"/>
                      <a:pt x="835" y="226"/>
                    </a:cubicBezTo>
                    <a:cubicBezTo>
                      <a:pt x="1102" y="192"/>
                      <a:pt x="1369" y="126"/>
                      <a:pt x="1635" y="26"/>
                    </a:cubicBezTo>
                    <a:cubicBezTo>
                      <a:pt x="1502" y="9"/>
                      <a:pt x="1360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41;p33">
                <a:extLst>
                  <a:ext uri="{FF2B5EF4-FFF2-40B4-BE49-F238E27FC236}">
                    <a16:creationId xmlns:a16="http://schemas.microsoft.com/office/drawing/2014/main" id="{BE203CD6-A152-4428-A4EF-4A6ED549A97D}"/>
                  </a:ext>
                </a:extLst>
              </p:cNvPr>
              <p:cNvSpPr/>
              <p:nvPr/>
            </p:nvSpPr>
            <p:spPr>
              <a:xfrm>
                <a:off x="6286753" y="1263890"/>
                <a:ext cx="185882" cy="152224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092" extrusionOk="0">
                    <a:moveTo>
                      <a:pt x="4311" y="0"/>
                    </a:moveTo>
                    <a:cubicBezTo>
                      <a:pt x="3468" y="0"/>
                      <a:pt x="2578" y="218"/>
                      <a:pt x="1836" y="769"/>
                    </a:cubicBezTo>
                    <a:cubicBezTo>
                      <a:pt x="801" y="1536"/>
                      <a:pt x="1" y="5506"/>
                      <a:pt x="2369" y="6039"/>
                    </a:cubicBezTo>
                    <a:cubicBezTo>
                      <a:pt x="2523" y="6074"/>
                      <a:pt x="2677" y="6091"/>
                      <a:pt x="2829" y="6091"/>
                    </a:cubicBezTo>
                    <a:cubicBezTo>
                      <a:pt x="4987" y="6091"/>
                      <a:pt x="6928" y="2758"/>
                      <a:pt x="7239" y="1636"/>
                    </a:cubicBezTo>
                    <a:cubicBezTo>
                      <a:pt x="7438" y="840"/>
                      <a:pt x="5967" y="0"/>
                      <a:pt x="4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42;p33">
                <a:extLst>
                  <a:ext uri="{FF2B5EF4-FFF2-40B4-BE49-F238E27FC236}">
                    <a16:creationId xmlns:a16="http://schemas.microsoft.com/office/drawing/2014/main" id="{142783C3-F8CD-4337-B0AD-E8E8093B3B23}"/>
                  </a:ext>
                </a:extLst>
              </p:cNvPr>
              <p:cNvSpPr/>
              <p:nvPr/>
            </p:nvSpPr>
            <p:spPr>
              <a:xfrm>
                <a:off x="6286753" y="1151396"/>
                <a:ext cx="175912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0016" extrusionOk="0">
                    <a:moveTo>
                      <a:pt x="5938" y="0"/>
                    </a:moveTo>
                    <a:lnTo>
                      <a:pt x="1" y="2102"/>
                    </a:lnTo>
                    <a:cubicBezTo>
                      <a:pt x="468" y="3303"/>
                      <a:pt x="801" y="4537"/>
                      <a:pt x="968" y="5771"/>
                    </a:cubicBezTo>
                    <a:cubicBezTo>
                      <a:pt x="1002" y="5938"/>
                      <a:pt x="1002" y="6071"/>
                      <a:pt x="968" y="6205"/>
                    </a:cubicBezTo>
                    <a:lnTo>
                      <a:pt x="968" y="6272"/>
                    </a:lnTo>
                    <a:cubicBezTo>
                      <a:pt x="935" y="7005"/>
                      <a:pt x="1102" y="9807"/>
                      <a:pt x="2536" y="10008"/>
                    </a:cubicBezTo>
                    <a:cubicBezTo>
                      <a:pt x="2584" y="10013"/>
                      <a:pt x="2633" y="10016"/>
                      <a:pt x="2682" y="10016"/>
                    </a:cubicBezTo>
                    <a:cubicBezTo>
                      <a:pt x="4146" y="10016"/>
                      <a:pt x="6232" y="7678"/>
                      <a:pt x="7006" y="5871"/>
                    </a:cubicBezTo>
                    <a:cubicBezTo>
                      <a:pt x="7039" y="5738"/>
                      <a:pt x="6739" y="4504"/>
                      <a:pt x="6405" y="2969"/>
                    </a:cubicBezTo>
                    <a:cubicBezTo>
                      <a:pt x="6239" y="2035"/>
                      <a:pt x="6039" y="968"/>
                      <a:pt x="5938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43;p33">
                <a:extLst>
                  <a:ext uri="{FF2B5EF4-FFF2-40B4-BE49-F238E27FC236}">
                    <a16:creationId xmlns:a16="http://schemas.microsoft.com/office/drawing/2014/main" id="{BEA97D62-6D64-4A37-87A4-4A9CAC90956C}"/>
                  </a:ext>
                </a:extLst>
              </p:cNvPr>
              <p:cNvSpPr/>
              <p:nvPr/>
            </p:nvSpPr>
            <p:spPr>
              <a:xfrm>
                <a:off x="6165913" y="904370"/>
                <a:ext cx="282584" cy="373063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4930" extrusionOk="0">
                    <a:moveTo>
                      <a:pt x="5522" y="1"/>
                    </a:moveTo>
                    <a:cubicBezTo>
                      <a:pt x="4264" y="1"/>
                      <a:pt x="3029" y="405"/>
                      <a:pt x="2135" y="1247"/>
                    </a:cubicBezTo>
                    <a:cubicBezTo>
                      <a:pt x="601" y="2715"/>
                      <a:pt x="0" y="10987"/>
                      <a:pt x="2002" y="13389"/>
                    </a:cubicBezTo>
                    <a:cubicBezTo>
                      <a:pt x="2895" y="14458"/>
                      <a:pt x="4097" y="14929"/>
                      <a:pt x="5329" y="14929"/>
                    </a:cubicBezTo>
                    <a:cubicBezTo>
                      <a:pt x="6902" y="14929"/>
                      <a:pt x="8522" y="14161"/>
                      <a:pt x="9607" y="12889"/>
                    </a:cubicBezTo>
                    <a:cubicBezTo>
                      <a:pt x="10975" y="11321"/>
                      <a:pt x="11308" y="4950"/>
                      <a:pt x="10374" y="2881"/>
                    </a:cubicBezTo>
                    <a:cubicBezTo>
                      <a:pt x="9538" y="1004"/>
                      <a:pt x="7503" y="1"/>
                      <a:pt x="5522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4;p33">
                <a:extLst>
                  <a:ext uri="{FF2B5EF4-FFF2-40B4-BE49-F238E27FC236}">
                    <a16:creationId xmlns:a16="http://schemas.microsoft.com/office/drawing/2014/main" id="{A2003768-78B5-4053-9BAC-298F515FE5C8}"/>
                  </a:ext>
                </a:extLst>
              </p:cNvPr>
              <p:cNvSpPr/>
              <p:nvPr/>
            </p:nvSpPr>
            <p:spPr>
              <a:xfrm>
                <a:off x="6410116" y="1224734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5;p33">
                <a:extLst>
                  <a:ext uri="{FF2B5EF4-FFF2-40B4-BE49-F238E27FC236}">
                    <a16:creationId xmlns:a16="http://schemas.microsoft.com/office/drawing/2014/main" id="{F845C361-42B7-426F-8EA6-6CB83D9C1991}"/>
                  </a:ext>
                </a:extLst>
              </p:cNvPr>
              <p:cNvSpPr/>
              <p:nvPr/>
            </p:nvSpPr>
            <p:spPr>
              <a:xfrm>
                <a:off x="6298422" y="1090552"/>
                <a:ext cx="12544" cy="2918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168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1068"/>
                      <a:pt x="501" y="1168"/>
                    </a:cubicBezTo>
                    <a:lnTo>
                      <a:pt x="501" y="1134"/>
                    </a:lnTo>
                    <a:cubicBezTo>
                      <a:pt x="134" y="968"/>
                      <a:pt x="101" y="467"/>
                      <a:pt x="134" y="34"/>
                    </a:cubicBezTo>
                    <a:cubicBezTo>
                      <a:pt x="134" y="34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6;p33">
                <a:extLst>
                  <a:ext uri="{FF2B5EF4-FFF2-40B4-BE49-F238E27FC236}">
                    <a16:creationId xmlns:a16="http://schemas.microsoft.com/office/drawing/2014/main" id="{3FD709FC-278C-489D-A846-2C44D4F3B25A}"/>
                  </a:ext>
                </a:extLst>
              </p:cNvPr>
              <p:cNvSpPr/>
              <p:nvPr/>
            </p:nvSpPr>
            <p:spPr>
              <a:xfrm>
                <a:off x="6295948" y="1080557"/>
                <a:ext cx="3250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69" extrusionOk="0">
                    <a:moveTo>
                      <a:pt x="600" y="0"/>
                    </a:moveTo>
                    <a:cubicBezTo>
                      <a:pt x="40" y="0"/>
                      <a:pt x="1" y="1368"/>
                      <a:pt x="612" y="1368"/>
                    </a:cubicBezTo>
                    <a:cubicBezTo>
                      <a:pt x="619" y="1368"/>
                      <a:pt x="626" y="1368"/>
                      <a:pt x="634" y="1368"/>
                    </a:cubicBezTo>
                    <a:cubicBezTo>
                      <a:pt x="1267" y="1368"/>
                      <a:pt x="1301" y="0"/>
                      <a:pt x="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7;p33">
                <a:extLst>
                  <a:ext uri="{FF2B5EF4-FFF2-40B4-BE49-F238E27FC236}">
                    <a16:creationId xmlns:a16="http://schemas.microsoft.com/office/drawing/2014/main" id="{20FC8E04-19D9-40D4-9221-534085CECB16}"/>
                  </a:ext>
                </a:extLst>
              </p:cNvPr>
              <p:cNvSpPr/>
              <p:nvPr/>
            </p:nvSpPr>
            <p:spPr>
              <a:xfrm>
                <a:off x="6227582" y="1090552"/>
                <a:ext cx="13368" cy="28361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135" extrusionOk="0">
                    <a:moveTo>
                      <a:pt x="468" y="0"/>
                    </a:moveTo>
                    <a:cubicBezTo>
                      <a:pt x="468" y="0"/>
                      <a:pt x="434" y="34"/>
                      <a:pt x="434" y="34"/>
                    </a:cubicBezTo>
                    <a:cubicBezTo>
                      <a:pt x="434" y="467"/>
                      <a:pt x="367" y="968"/>
                      <a:pt x="1" y="1101"/>
                    </a:cubicBezTo>
                    <a:lnTo>
                      <a:pt x="1" y="1134"/>
                    </a:lnTo>
                    <a:cubicBezTo>
                      <a:pt x="501" y="1068"/>
                      <a:pt x="534" y="401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8;p33">
                <a:extLst>
                  <a:ext uri="{FF2B5EF4-FFF2-40B4-BE49-F238E27FC236}">
                    <a16:creationId xmlns:a16="http://schemas.microsoft.com/office/drawing/2014/main" id="{2D47AB6F-9AB8-4AE9-8B1E-7A1AB4CCAB2A}"/>
                  </a:ext>
                </a:extLst>
              </p:cNvPr>
              <p:cNvSpPr/>
              <p:nvPr/>
            </p:nvSpPr>
            <p:spPr>
              <a:xfrm>
                <a:off x="6210466" y="1078832"/>
                <a:ext cx="33458" cy="343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73" extrusionOk="0">
                    <a:moveTo>
                      <a:pt x="704" y="0"/>
                    </a:moveTo>
                    <a:cubicBezTo>
                      <a:pt x="49" y="0"/>
                      <a:pt x="1" y="1337"/>
                      <a:pt x="652" y="1370"/>
                    </a:cubicBezTo>
                    <a:cubicBezTo>
                      <a:pt x="667" y="1372"/>
                      <a:pt x="682" y="1372"/>
                      <a:pt x="696" y="1372"/>
                    </a:cubicBezTo>
                    <a:cubicBezTo>
                      <a:pt x="1289" y="1372"/>
                      <a:pt x="1338" y="67"/>
                      <a:pt x="752" y="2"/>
                    </a:cubicBezTo>
                    <a:cubicBezTo>
                      <a:pt x="736" y="1"/>
                      <a:pt x="720" y="0"/>
                      <a:pt x="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9;p33">
                <a:extLst>
                  <a:ext uri="{FF2B5EF4-FFF2-40B4-BE49-F238E27FC236}">
                    <a16:creationId xmlns:a16="http://schemas.microsoft.com/office/drawing/2014/main" id="{A9D57AC4-3234-45B1-88D5-0BCA2FD7F2E6}"/>
                  </a:ext>
                </a:extLst>
              </p:cNvPr>
              <p:cNvSpPr/>
              <p:nvPr/>
            </p:nvSpPr>
            <p:spPr>
              <a:xfrm>
                <a:off x="6296773" y="1039302"/>
                <a:ext cx="39680" cy="2486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95" extrusionOk="0">
                    <a:moveTo>
                      <a:pt x="552" y="1"/>
                    </a:moveTo>
                    <a:cubicBezTo>
                      <a:pt x="401" y="1"/>
                      <a:pt x="250" y="53"/>
                      <a:pt x="134" y="150"/>
                    </a:cubicBezTo>
                    <a:cubicBezTo>
                      <a:pt x="34" y="250"/>
                      <a:pt x="0" y="383"/>
                      <a:pt x="67" y="484"/>
                    </a:cubicBezTo>
                    <a:cubicBezTo>
                      <a:pt x="200" y="650"/>
                      <a:pt x="400" y="750"/>
                      <a:pt x="601" y="784"/>
                    </a:cubicBezTo>
                    <a:cubicBezTo>
                      <a:pt x="767" y="850"/>
                      <a:pt x="934" y="951"/>
                      <a:pt x="1134" y="984"/>
                    </a:cubicBezTo>
                    <a:cubicBezTo>
                      <a:pt x="1159" y="991"/>
                      <a:pt x="1184" y="994"/>
                      <a:pt x="1208" y="994"/>
                    </a:cubicBezTo>
                    <a:cubicBezTo>
                      <a:pt x="1413" y="994"/>
                      <a:pt x="1587" y="759"/>
                      <a:pt x="1468" y="550"/>
                    </a:cubicBezTo>
                    <a:cubicBezTo>
                      <a:pt x="1334" y="317"/>
                      <a:pt x="1101" y="150"/>
                      <a:pt x="867" y="83"/>
                    </a:cubicBezTo>
                    <a:cubicBezTo>
                      <a:pt x="770" y="28"/>
                      <a:pt x="661" y="1"/>
                      <a:pt x="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50;p33">
                <a:extLst>
                  <a:ext uri="{FF2B5EF4-FFF2-40B4-BE49-F238E27FC236}">
                    <a16:creationId xmlns:a16="http://schemas.microsoft.com/office/drawing/2014/main" id="{2B9E33BF-8B68-441D-B368-D3B05716565D}"/>
                  </a:ext>
                </a:extLst>
              </p:cNvPr>
              <p:cNvSpPr/>
              <p:nvPr/>
            </p:nvSpPr>
            <p:spPr>
              <a:xfrm>
                <a:off x="6206093" y="1038078"/>
                <a:ext cx="39855" cy="23388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936" extrusionOk="0">
                    <a:moveTo>
                      <a:pt x="1012" y="1"/>
                    </a:moveTo>
                    <a:cubicBezTo>
                      <a:pt x="938" y="1"/>
                      <a:pt x="865" y="12"/>
                      <a:pt x="794" y="32"/>
                    </a:cubicBezTo>
                    <a:cubicBezTo>
                      <a:pt x="527" y="99"/>
                      <a:pt x="293" y="232"/>
                      <a:pt x="127" y="466"/>
                    </a:cubicBezTo>
                    <a:cubicBezTo>
                      <a:pt x="0" y="656"/>
                      <a:pt x="144" y="935"/>
                      <a:pt x="386" y="935"/>
                    </a:cubicBezTo>
                    <a:cubicBezTo>
                      <a:pt x="400" y="935"/>
                      <a:pt x="413" y="935"/>
                      <a:pt x="427" y="933"/>
                    </a:cubicBezTo>
                    <a:cubicBezTo>
                      <a:pt x="594" y="899"/>
                      <a:pt x="794" y="866"/>
                      <a:pt x="961" y="799"/>
                    </a:cubicBezTo>
                    <a:cubicBezTo>
                      <a:pt x="1161" y="766"/>
                      <a:pt x="1361" y="699"/>
                      <a:pt x="1494" y="533"/>
                    </a:cubicBezTo>
                    <a:cubicBezTo>
                      <a:pt x="1594" y="432"/>
                      <a:pt x="1594" y="299"/>
                      <a:pt x="1494" y="199"/>
                    </a:cubicBezTo>
                    <a:cubicBezTo>
                      <a:pt x="1355" y="59"/>
                      <a:pt x="1183" y="1"/>
                      <a:pt x="10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51;p33">
                <a:extLst>
                  <a:ext uri="{FF2B5EF4-FFF2-40B4-BE49-F238E27FC236}">
                    <a16:creationId xmlns:a16="http://schemas.microsoft.com/office/drawing/2014/main" id="{0D5B7534-4A0B-47CE-8E1D-9D948CD44747}"/>
                  </a:ext>
                </a:extLst>
              </p:cNvPr>
              <p:cNvSpPr/>
              <p:nvPr/>
            </p:nvSpPr>
            <p:spPr>
              <a:xfrm>
                <a:off x="6290101" y="1190202"/>
                <a:ext cx="21689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416" extrusionOk="0">
                    <a:moveTo>
                      <a:pt x="843" y="0"/>
                    </a:moveTo>
                    <a:cubicBezTo>
                      <a:pt x="838" y="0"/>
                      <a:pt x="834" y="4"/>
                      <a:pt x="834" y="15"/>
                    </a:cubicBezTo>
                    <a:cubicBezTo>
                      <a:pt x="734" y="115"/>
                      <a:pt x="601" y="249"/>
                      <a:pt x="467" y="249"/>
                    </a:cubicBezTo>
                    <a:cubicBezTo>
                      <a:pt x="301" y="249"/>
                      <a:pt x="134" y="215"/>
                      <a:pt x="0" y="149"/>
                    </a:cubicBezTo>
                    <a:lnTo>
                      <a:pt x="0" y="182"/>
                    </a:lnTo>
                    <a:cubicBezTo>
                      <a:pt x="134" y="349"/>
                      <a:pt x="334" y="415"/>
                      <a:pt x="534" y="415"/>
                    </a:cubicBezTo>
                    <a:cubicBezTo>
                      <a:pt x="734" y="349"/>
                      <a:pt x="868" y="215"/>
                      <a:pt x="868" y="15"/>
                    </a:cubicBezTo>
                    <a:cubicBezTo>
                      <a:pt x="868" y="15"/>
                      <a:pt x="853" y="0"/>
                      <a:pt x="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52;p33">
                <a:extLst>
                  <a:ext uri="{FF2B5EF4-FFF2-40B4-BE49-F238E27FC236}">
                    <a16:creationId xmlns:a16="http://schemas.microsoft.com/office/drawing/2014/main" id="{47199BAA-187F-41A5-958A-B1922CAFBDD5}"/>
                  </a:ext>
                </a:extLst>
              </p:cNvPr>
              <p:cNvSpPr/>
              <p:nvPr/>
            </p:nvSpPr>
            <p:spPr>
              <a:xfrm>
                <a:off x="6237577" y="1041251"/>
                <a:ext cx="62544" cy="13330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335" extrusionOk="0">
                    <a:moveTo>
                      <a:pt x="640" y="0"/>
                    </a:moveTo>
                    <a:cubicBezTo>
                      <a:pt x="619" y="0"/>
                      <a:pt x="601" y="10"/>
                      <a:pt x="601" y="39"/>
                    </a:cubicBezTo>
                    <a:cubicBezTo>
                      <a:pt x="268" y="1473"/>
                      <a:pt x="68" y="2974"/>
                      <a:pt x="1" y="4442"/>
                    </a:cubicBezTo>
                    <a:cubicBezTo>
                      <a:pt x="1" y="4480"/>
                      <a:pt x="33" y="4496"/>
                      <a:pt x="84" y="4496"/>
                    </a:cubicBezTo>
                    <a:cubicBezTo>
                      <a:pt x="254" y="4496"/>
                      <a:pt x="632" y="4326"/>
                      <a:pt x="735" y="4275"/>
                    </a:cubicBezTo>
                    <a:lnTo>
                      <a:pt x="735" y="4275"/>
                    </a:lnTo>
                    <a:cubicBezTo>
                      <a:pt x="735" y="4275"/>
                      <a:pt x="701" y="4809"/>
                      <a:pt x="701" y="5109"/>
                    </a:cubicBezTo>
                    <a:lnTo>
                      <a:pt x="701" y="5176"/>
                    </a:lnTo>
                    <a:cubicBezTo>
                      <a:pt x="701" y="5176"/>
                      <a:pt x="701" y="5209"/>
                      <a:pt x="701" y="5209"/>
                    </a:cubicBezTo>
                    <a:cubicBezTo>
                      <a:pt x="701" y="5242"/>
                      <a:pt x="735" y="5309"/>
                      <a:pt x="768" y="5309"/>
                    </a:cubicBezTo>
                    <a:lnTo>
                      <a:pt x="968" y="5309"/>
                    </a:lnTo>
                    <a:cubicBezTo>
                      <a:pt x="1052" y="5326"/>
                      <a:pt x="1143" y="5334"/>
                      <a:pt x="1235" y="5334"/>
                    </a:cubicBezTo>
                    <a:cubicBezTo>
                      <a:pt x="1327" y="5334"/>
                      <a:pt x="1419" y="5326"/>
                      <a:pt x="1502" y="5309"/>
                    </a:cubicBezTo>
                    <a:cubicBezTo>
                      <a:pt x="1902" y="5242"/>
                      <a:pt x="2269" y="5009"/>
                      <a:pt x="2503" y="4675"/>
                    </a:cubicBezTo>
                    <a:cubicBezTo>
                      <a:pt x="2503" y="4642"/>
                      <a:pt x="2469" y="4609"/>
                      <a:pt x="2436" y="4609"/>
                    </a:cubicBezTo>
                    <a:cubicBezTo>
                      <a:pt x="2065" y="4923"/>
                      <a:pt x="1621" y="5090"/>
                      <a:pt x="1166" y="5090"/>
                    </a:cubicBezTo>
                    <a:cubicBezTo>
                      <a:pt x="1089" y="5090"/>
                      <a:pt x="1012" y="5085"/>
                      <a:pt x="935" y="5076"/>
                    </a:cubicBezTo>
                    <a:cubicBezTo>
                      <a:pt x="901" y="4909"/>
                      <a:pt x="1035" y="3941"/>
                      <a:pt x="1002" y="3941"/>
                    </a:cubicBezTo>
                    <a:lnTo>
                      <a:pt x="1002" y="3941"/>
                    </a:lnTo>
                    <a:cubicBezTo>
                      <a:pt x="768" y="3975"/>
                      <a:pt x="535" y="4041"/>
                      <a:pt x="301" y="4142"/>
                    </a:cubicBezTo>
                    <a:cubicBezTo>
                      <a:pt x="368" y="2774"/>
                      <a:pt x="635" y="1406"/>
                      <a:pt x="701" y="39"/>
                    </a:cubicBezTo>
                    <a:cubicBezTo>
                      <a:pt x="701" y="19"/>
                      <a:pt x="668" y="0"/>
                      <a:pt x="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53;p33">
                <a:extLst>
                  <a:ext uri="{FF2B5EF4-FFF2-40B4-BE49-F238E27FC236}">
                    <a16:creationId xmlns:a16="http://schemas.microsoft.com/office/drawing/2014/main" id="{4E13ED0B-AE96-4B2C-B038-9D90585B4502}"/>
                  </a:ext>
                </a:extLst>
              </p:cNvPr>
              <p:cNvSpPr/>
              <p:nvPr/>
            </p:nvSpPr>
            <p:spPr>
              <a:xfrm>
                <a:off x="6268437" y="1156394"/>
                <a:ext cx="38356" cy="2898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160" extrusionOk="0">
                    <a:moveTo>
                      <a:pt x="1234" y="1"/>
                    </a:moveTo>
                    <a:cubicBezTo>
                      <a:pt x="901" y="367"/>
                      <a:pt x="467" y="568"/>
                      <a:pt x="0" y="634"/>
                    </a:cubicBezTo>
                    <a:cubicBezTo>
                      <a:pt x="167" y="868"/>
                      <a:pt x="434" y="1035"/>
                      <a:pt x="701" y="1135"/>
                    </a:cubicBezTo>
                    <a:cubicBezTo>
                      <a:pt x="784" y="1151"/>
                      <a:pt x="867" y="1160"/>
                      <a:pt x="951" y="1160"/>
                    </a:cubicBezTo>
                    <a:cubicBezTo>
                      <a:pt x="1034" y="1160"/>
                      <a:pt x="1118" y="1151"/>
                      <a:pt x="1201" y="1135"/>
                    </a:cubicBezTo>
                    <a:cubicBezTo>
                      <a:pt x="1534" y="1001"/>
                      <a:pt x="1501" y="701"/>
                      <a:pt x="1434" y="434"/>
                    </a:cubicBezTo>
                    <a:cubicBezTo>
                      <a:pt x="1368" y="301"/>
                      <a:pt x="1301" y="134"/>
                      <a:pt x="1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4;p33">
                <a:extLst>
                  <a:ext uri="{FF2B5EF4-FFF2-40B4-BE49-F238E27FC236}">
                    <a16:creationId xmlns:a16="http://schemas.microsoft.com/office/drawing/2014/main" id="{1DC67729-B7B3-4509-8411-8A8B7849B2FF}"/>
                  </a:ext>
                </a:extLst>
              </p:cNvPr>
              <p:cNvSpPr/>
              <p:nvPr/>
            </p:nvSpPr>
            <p:spPr>
              <a:xfrm>
                <a:off x="6285928" y="1167238"/>
                <a:ext cx="20865" cy="1814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726" extrusionOk="0">
                    <a:moveTo>
                      <a:pt x="734" y="0"/>
                    </a:moveTo>
                    <a:lnTo>
                      <a:pt x="734" y="0"/>
                    </a:lnTo>
                    <a:cubicBezTo>
                      <a:pt x="367" y="34"/>
                      <a:pt x="67" y="334"/>
                      <a:pt x="1" y="701"/>
                    </a:cubicBezTo>
                    <a:cubicBezTo>
                      <a:pt x="84" y="717"/>
                      <a:pt x="167" y="726"/>
                      <a:pt x="251" y="726"/>
                    </a:cubicBezTo>
                    <a:cubicBezTo>
                      <a:pt x="334" y="726"/>
                      <a:pt x="418" y="717"/>
                      <a:pt x="501" y="701"/>
                    </a:cubicBezTo>
                    <a:cubicBezTo>
                      <a:pt x="834" y="567"/>
                      <a:pt x="801" y="267"/>
                      <a:pt x="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5;p33">
                <a:extLst>
                  <a:ext uri="{FF2B5EF4-FFF2-40B4-BE49-F238E27FC236}">
                    <a16:creationId xmlns:a16="http://schemas.microsoft.com/office/drawing/2014/main" id="{543ACF0D-DC57-4FB0-BDCF-C9B5A0333027}"/>
                  </a:ext>
                </a:extLst>
              </p:cNvPr>
              <p:cNvSpPr/>
              <p:nvPr/>
            </p:nvSpPr>
            <p:spPr>
              <a:xfrm>
                <a:off x="6193400" y="998023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1" y="34"/>
                    </a:moveTo>
                    <a:lnTo>
                      <a:pt x="1" y="1"/>
                    </a:lnTo>
                    <a:lnTo>
                      <a:pt x="1" y="3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6;p33">
                <a:extLst>
                  <a:ext uri="{FF2B5EF4-FFF2-40B4-BE49-F238E27FC236}">
                    <a16:creationId xmlns:a16="http://schemas.microsoft.com/office/drawing/2014/main" id="{52A46DF7-D878-49AE-B4E2-F9C8D295A21F}"/>
                  </a:ext>
                </a:extLst>
              </p:cNvPr>
              <p:cNvSpPr/>
              <p:nvPr/>
            </p:nvSpPr>
            <p:spPr>
              <a:xfrm>
                <a:off x="6137552" y="875134"/>
                <a:ext cx="351749" cy="239605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9589" extrusionOk="0">
                    <a:moveTo>
                      <a:pt x="2777" y="1"/>
                    </a:moveTo>
                    <a:cubicBezTo>
                      <a:pt x="2753" y="1"/>
                      <a:pt x="2728" y="5"/>
                      <a:pt x="2703" y="15"/>
                    </a:cubicBezTo>
                    <a:cubicBezTo>
                      <a:pt x="2336" y="115"/>
                      <a:pt x="2136" y="1450"/>
                      <a:pt x="2136" y="1450"/>
                    </a:cubicBezTo>
                    <a:cubicBezTo>
                      <a:pt x="2136" y="1450"/>
                      <a:pt x="1431" y="809"/>
                      <a:pt x="1030" y="809"/>
                    </a:cubicBezTo>
                    <a:cubicBezTo>
                      <a:pt x="930" y="809"/>
                      <a:pt x="848" y="849"/>
                      <a:pt x="802" y="949"/>
                    </a:cubicBezTo>
                    <a:cubicBezTo>
                      <a:pt x="535" y="1450"/>
                      <a:pt x="1" y="3751"/>
                      <a:pt x="2036" y="4585"/>
                    </a:cubicBezTo>
                    <a:cubicBezTo>
                      <a:pt x="2477" y="4773"/>
                      <a:pt x="2949" y="4847"/>
                      <a:pt x="3418" y="4847"/>
                    </a:cubicBezTo>
                    <a:cubicBezTo>
                      <a:pt x="5115" y="4847"/>
                      <a:pt x="6772" y="3885"/>
                      <a:pt x="6772" y="3885"/>
                    </a:cubicBezTo>
                    <a:cubicBezTo>
                      <a:pt x="7073" y="5986"/>
                      <a:pt x="9808" y="6553"/>
                      <a:pt x="9808" y="6553"/>
                    </a:cubicBezTo>
                    <a:cubicBezTo>
                      <a:pt x="9808" y="6553"/>
                      <a:pt x="9975" y="9489"/>
                      <a:pt x="11609" y="9589"/>
                    </a:cubicBezTo>
                    <a:cubicBezTo>
                      <a:pt x="11613" y="9589"/>
                      <a:pt x="11616" y="9589"/>
                      <a:pt x="11620" y="9589"/>
                    </a:cubicBezTo>
                    <a:cubicBezTo>
                      <a:pt x="12620" y="9589"/>
                      <a:pt x="14076" y="4949"/>
                      <a:pt x="13677" y="4051"/>
                    </a:cubicBezTo>
                    <a:cubicBezTo>
                      <a:pt x="13277" y="3117"/>
                      <a:pt x="12010" y="2784"/>
                      <a:pt x="12010" y="2784"/>
                    </a:cubicBezTo>
                    <a:cubicBezTo>
                      <a:pt x="12010" y="2784"/>
                      <a:pt x="10909" y="282"/>
                      <a:pt x="8507" y="115"/>
                    </a:cubicBezTo>
                    <a:cubicBezTo>
                      <a:pt x="8290" y="107"/>
                      <a:pt x="8073" y="103"/>
                      <a:pt x="7857" y="103"/>
                    </a:cubicBezTo>
                    <a:cubicBezTo>
                      <a:pt x="6340" y="103"/>
                      <a:pt x="4834" y="307"/>
                      <a:pt x="3403" y="716"/>
                    </a:cubicBezTo>
                    <a:cubicBezTo>
                      <a:pt x="3403" y="716"/>
                      <a:pt x="3089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7;p33">
                <a:extLst>
                  <a:ext uri="{FF2B5EF4-FFF2-40B4-BE49-F238E27FC236}">
                    <a16:creationId xmlns:a16="http://schemas.microsoft.com/office/drawing/2014/main" id="{8E98139A-50C0-4101-BFD9-6BD809E6C466}"/>
                  </a:ext>
                </a:extLst>
              </p:cNvPr>
              <p:cNvSpPr/>
              <p:nvPr/>
            </p:nvSpPr>
            <p:spPr>
              <a:xfrm>
                <a:off x="6305094" y="962191"/>
                <a:ext cx="85057" cy="7421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970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868"/>
                      <a:pt x="134" y="1301"/>
                    </a:cubicBezTo>
                    <a:cubicBezTo>
                      <a:pt x="268" y="1735"/>
                      <a:pt x="534" y="2102"/>
                      <a:pt x="901" y="2402"/>
                    </a:cubicBezTo>
                    <a:cubicBezTo>
                      <a:pt x="1235" y="2669"/>
                      <a:pt x="1669" y="2836"/>
                      <a:pt x="2102" y="2902"/>
                    </a:cubicBezTo>
                    <a:cubicBezTo>
                      <a:pt x="2336" y="2936"/>
                      <a:pt x="2536" y="2969"/>
                      <a:pt x="2769" y="2969"/>
                    </a:cubicBezTo>
                    <a:cubicBezTo>
                      <a:pt x="2970" y="2969"/>
                      <a:pt x="3203" y="2969"/>
                      <a:pt x="3403" y="2936"/>
                    </a:cubicBezTo>
                    <a:cubicBezTo>
                      <a:pt x="3170" y="2902"/>
                      <a:pt x="2970" y="2902"/>
                      <a:pt x="2769" y="2869"/>
                    </a:cubicBezTo>
                    <a:cubicBezTo>
                      <a:pt x="2569" y="2836"/>
                      <a:pt x="2336" y="2802"/>
                      <a:pt x="2136" y="2769"/>
                    </a:cubicBezTo>
                    <a:cubicBezTo>
                      <a:pt x="1735" y="2636"/>
                      <a:pt x="1368" y="2469"/>
                      <a:pt x="1001" y="2235"/>
                    </a:cubicBezTo>
                    <a:cubicBezTo>
                      <a:pt x="701" y="1968"/>
                      <a:pt x="434" y="1635"/>
                      <a:pt x="301" y="1268"/>
                    </a:cubicBezTo>
                    <a:cubicBezTo>
                      <a:pt x="168" y="834"/>
                      <a:pt x="101" y="434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8;p33">
                <a:extLst>
                  <a:ext uri="{FF2B5EF4-FFF2-40B4-BE49-F238E27FC236}">
                    <a16:creationId xmlns:a16="http://schemas.microsoft.com/office/drawing/2014/main" id="{F3880D70-12D4-456C-B05B-B55A3CC0E744}"/>
                  </a:ext>
                </a:extLst>
              </p:cNvPr>
              <p:cNvSpPr/>
              <p:nvPr/>
            </p:nvSpPr>
            <p:spPr>
              <a:xfrm>
                <a:off x="6270936" y="873010"/>
                <a:ext cx="166717" cy="8003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3203" extrusionOk="0">
                    <a:moveTo>
                      <a:pt x="3086" y="0"/>
                    </a:moveTo>
                    <a:cubicBezTo>
                      <a:pt x="2735" y="0"/>
                      <a:pt x="2385" y="33"/>
                      <a:pt x="2035" y="100"/>
                    </a:cubicBezTo>
                    <a:cubicBezTo>
                      <a:pt x="1668" y="167"/>
                      <a:pt x="1334" y="234"/>
                      <a:pt x="1001" y="334"/>
                    </a:cubicBezTo>
                    <a:cubicBezTo>
                      <a:pt x="667" y="467"/>
                      <a:pt x="334" y="601"/>
                      <a:pt x="0" y="701"/>
                    </a:cubicBezTo>
                    <a:cubicBezTo>
                      <a:pt x="367" y="634"/>
                      <a:pt x="701" y="534"/>
                      <a:pt x="1034" y="434"/>
                    </a:cubicBezTo>
                    <a:cubicBezTo>
                      <a:pt x="1368" y="367"/>
                      <a:pt x="1701" y="267"/>
                      <a:pt x="2035" y="267"/>
                    </a:cubicBezTo>
                    <a:cubicBezTo>
                      <a:pt x="2402" y="234"/>
                      <a:pt x="2735" y="200"/>
                      <a:pt x="3069" y="200"/>
                    </a:cubicBezTo>
                    <a:lnTo>
                      <a:pt x="3603" y="234"/>
                    </a:lnTo>
                    <a:cubicBezTo>
                      <a:pt x="3769" y="234"/>
                      <a:pt x="3936" y="267"/>
                      <a:pt x="4103" y="334"/>
                    </a:cubicBezTo>
                    <a:cubicBezTo>
                      <a:pt x="4770" y="467"/>
                      <a:pt x="5371" y="834"/>
                      <a:pt x="5804" y="1334"/>
                    </a:cubicBezTo>
                    <a:cubicBezTo>
                      <a:pt x="6238" y="1868"/>
                      <a:pt x="6538" y="2502"/>
                      <a:pt x="6672" y="3202"/>
                    </a:cubicBezTo>
                    <a:cubicBezTo>
                      <a:pt x="6638" y="2469"/>
                      <a:pt x="6371" y="1801"/>
                      <a:pt x="5938" y="1234"/>
                    </a:cubicBezTo>
                    <a:cubicBezTo>
                      <a:pt x="5471" y="667"/>
                      <a:pt x="4837" y="267"/>
                      <a:pt x="4136" y="100"/>
                    </a:cubicBezTo>
                    <a:cubicBezTo>
                      <a:pt x="3786" y="33"/>
                      <a:pt x="3436" y="0"/>
                      <a:pt x="30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9;p33">
                <a:extLst>
                  <a:ext uri="{FF2B5EF4-FFF2-40B4-BE49-F238E27FC236}">
                    <a16:creationId xmlns:a16="http://schemas.microsoft.com/office/drawing/2014/main" id="{7755D961-0B87-4C1D-9A00-A332055B8810}"/>
                  </a:ext>
                </a:extLst>
              </p:cNvPr>
              <p:cNvSpPr/>
              <p:nvPr/>
            </p:nvSpPr>
            <p:spPr>
              <a:xfrm>
                <a:off x="6393449" y="1058293"/>
                <a:ext cx="82534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4157" extrusionOk="0">
                    <a:moveTo>
                      <a:pt x="2071" y="1"/>
                    </a:moveTo>
                    <a:cubicBezTo>
                      <a:pt x="1163" y="1"/>
                      <a:pt x="167" y="1825"/>
                      <a:pt x="167" y="1825"/>
                    </a:cubicBezTo>
                    <a:lnTo>
                      <a:pt x="1" y="3593"/>
                    </a:lnTo>
                    <a:cubicBezTo>
                      <a:pt x="201" y="3949"/>
                      <a:pt x="579" y="4156"/>
                      <a:pt x="967" y="4156"/>
                    </a:cubicBezTo>
                    <a:cubicBezTo>
                      <a:pt x="1161" y="4156"/>
                      <a:pt x="1357" y="4104"/>
                      <a:pt x="1535" y="3993"/>
                    </a:cubicBezTo>
                    <a:cubicBezTo>
                      <a:pt x="2569" y="3493"/>
                      <a:pt x="3303" y="457"/>
                      <a:pt x="2336" y="57"/>
                    </a:cubicBezTo>
                    <a:cubicBezTo>
                      <a:pt x="2249" y="18"/>
                      <a:pt x="2160" y="1"/>
                      <a:pt x="2071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60;p33">
                <a:extLst>
                  <a:ext uri="{FF2B5EF4-FFF2-40B4-BE49-F238E27FC236}">
                    <a16:creationId xmlns:a16="http://schemas.microsoft.com/office/drawing/2014/main" id="{07898D1B-C415-4003-89B9-0F1B970EB7D0}"/>
                  </a:ext>
                </a:extLst>
              </p:cNvPr>
              <p:cNvSpPr/>
              <p:nvPr/>
            </p:nvSpPr>
            <p:spPr>
              <a:xfrm>
                <a:off x="6405119" y="1081381"/>
                <a:ext cx="40880" cy="6619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649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601" y="201"/>
                      <a:pt x="1" y="1635"/>
                      <a:pt x="167" y="2569"/>
                    </a:cubicBezTo>
                    <a:cubicBezTo>
                      <a:pt x="149" y="2624"/>
                      <a:pt x="181" y="2649"/>
                      <a:pt x="219" y="2649"/>
                    </a:cubicBezTo>
                    <a:cubicBezTo>
                      <a:pt x="251" y="2649"/>
                      <a:pt x="286" y="2632"/>
                      <a:pt x="301" y="2602"/>
                    </a:cubicBezTo>
                    <a:cubicBezTo>
                      <a:pt x="368" y="2402"/>
                      <a:pt x="468" y="2169"/>
                      <a:pt x="601" y="1968"/>
                    </a:cubicBezTo>
                    <a:cubicBezTo>
                      <a:pt x="711" y="1776"/>
                      <a:pt x="935" y="1651"/>
                      <a:pt x="1160" y="1651"/>
                    </a:cubicBezTo>
                    <a:cubicBezTo>
                      <a:pt x="1208" y="1651"/>
                      <a:pt x="1255" y="1657"/>
                      <a:pt x="1302" y="1668"/>
                    </a:cubicBezTo>
                    <a:cubicBezTo>
                      <a:pt x="1335" y="1668"/>
                      <a:pt x="1335" y="1635"/>
                      <a:pt x="1302" y="1635"/>
                    </a:cubicBezTo>
                    <a:cubicBezTo>
                      <a:pt x="1189" y="1545"/>
                      <a:pt x="1064" y="1504"/>
                      <a:pt x="943" y="1504"/>
                    </a:cubicBezTo>
                    <a:cubicBezTo>
                      <a:pt x="705" y="1504"/>
                      <a:pt x="478" y="1659"/>
                      <a:pt x="368" y="1902"/>
                    </a:cubicBezTo>
                    <a:cubicBezTo>
                      <a:pt x="601" y="1135"/>
                      <a:pt x="901" y="401"/>
                      <a:pt x="1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61;p33">
                <a:extLst>
                  <a:ext uri="{FF2B5EF4-FFF2-40B4-BE49-F238E27FC236}">
                    <a16:creationId xmlns:a16="http://schemas.microsoft.com/office/drawing/2014/main" id="{8436025E-BD5F-496A-97A4-51DB34722CAB}"/>
                  </a:ext>
                </a:extLst>
              </p:cNvPr>
              <p:cNvSpPr/>
              <p:nvPr/>
            </p:nvSpPr>
            <p:spPr>
              <a:xfrm>
                <a:off x="6230081" y="1894899"/>
                <a:ext cx="515142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0616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0615" y="1735"/>
                    </a:lnTo>
                    <a:lnTo>
                      <a:pt x="2061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62;p33">
                <a:extLst>
                  <a:ext uri="{FF2B5EF4-FFF2-40B4-BE49-F238E27FC236}">
                    <a16:creationId xmlns:a16="http://schemas.microsoft.com/office/drawing/2014/main" id="{CE4CCF7A-E116-4746-AEC5-C440401C0E5E}"/>
                  </a:ext>
                </a:extLst>
              </p:cNvPr>
              <p:cNvSpPr/>
              <p:nvPr/>
            </p:nvSpPr>
            <p:spPr>
              <a:xfrm>
                <a:off x="6230081" y="199489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63;p33">
                <a:extLst>
                  <a:ext uri="{FF2B5EF4-FFF2-40B4-BE49-F238E27FC236}">
                    <a16:creationId xmlns:a16="http://schemas.microsoft.com/office/drawing/2014/main" id="{7545CB41-1AE5-41E6-B897-6F60F436CB4C}"/>
                  </a:ext>
                </a:extLst>
              </p:cNvPr>
              <p:cNvSpPr/>
              <p:nvPr/>
            </p:nvSpPr>
            <p:spPr>
              <a:xfrm>
                <a:off x="6230081" y="2090751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6"/>
                    </a:lnTo>
                    <a:lnTo>
                      <a:pt x="28654" y="1736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4;p33">
                <a:extLst>
                  <a:ext uri="{FF2B5EF4-FFF2-40B4-BE49-F238E27FC236}">
                    <a16:creationId xmlns:a16="http://schemas.microsoft.com/office/drawing/2014/main" id="{A0271551-F305-4CBD-A859-C5ACB0E88593}"/>
                  </a:ext>
                </a:extLst>
              </p:cNvPr>
              <p:cNvSpPr/>
              <p:nvPr/>
            </p:nvSpPr>
            <p:spPr>
              <a:xfrm>
                <a:off x="6230081" y="218577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5;p33">
                <a:extLst>
                  <a:ext uri="{FF2B5EF4-FFF2-40B4-BE49-F238E27FC236}">
                    <a16:creationId xmlns:a16="http://schemas.microsoft.com/office/drawing/2014/main" id="{578FD0AB-5339-4D2B-9BBD-F9326739B49E}"/>
                  </a:ext>
                </a:extLst>
              </p:cNvPr>
              <p:cNvSpPr/>
              <p:nvPr/>
            </p:nvSpPr>
            <p:spPr>
              <a:xfrm>
                <a:off x="6230081" y="2280806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6;p33">
                <a:extLst>
                  <a:ext uri="{FF2B5EF4-FFF2-40B4-BE49-F238E27FC236}">
                    <a16:creationId xmlns:a16="http://schemas.microsoft.com/office/drawing/2014/main" id="{C24425C8-FBB9-4A4A-935C-BE6784845B79}"/>
                  </a:ext>
                </a:extLst>
              </p:cNvPr>
              <p:cNvSpPr/>
              <p:nvPr/>
            </p:nvSpPr>
            <p:spPr>
              <a:xfrm>
                <a:off x="6230081" y="2375834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7;p33">
                <a:extLst>
                  <a:ext uri="{FF2B5EF4-FFF2-40B4-BE49-F238E27FC236}">
                    <a16:creationId xmlns:a16="http://schemas.microsoft.com/office/drawing/2014/main" id="{04D0677F-CA53-4940-83A0-9971C073A5CC}"/>
                  </a:ext>
                </a:extLst>
              </p:cNvPr>
              <p:cNvSpPr/>
              <p:nvPr/>
            </p:nvSpPr>
            <p:spPr>
              <a:xfrm>
                <a:off x="5826658" y="4113689"/>
                <a:ext cx="723513" cy="333008"/>
              </a:xfrm>
              <a:custGeom>
                <a:avLst/>
                <a:gdLst/>
                <a:ahLst/>
                <a:cxnLst/>
                <a:rect l="l" t="t" r="r" b="b"/>
                <a:pathLst>
                  <a:path w="28955" h="13327" extrusionOk="0">
                    <a:moveTo>
                      <a:pt x="28955" y="1"/>
                    </a:moveTo>
                    <a:lnTo>
                      <a:pt x="12310" y="435"/>
                    </a:lnTo>
                    <a:lnTo>
                      <a:pt x="12343" y="3970"/>
                    </a:lnTo>
                    <a:cubicBezTo>
                      <a:pt x="12343" y="3970"/>
                      <a:pt x="2636" y="8707"/>
                      <a:pt x="1669" y="9541"/>
                    </a:cubicBezTo>
                    <a:cubicBezTo>
                      <a:pt x="701" y="10375"/>
                      <a:pt x="1" y="12977"/>
                      <a:pt x="901" y="13277"/>
                    </a:cubicBezTo>
                    <a:cubicBezTo>
                      <a:pt x="1016" y="13311"/>
                      <a:pt x="1533" y="13327"/>
                      <a:pt x="2350" y="13327"/>
                    </a:cubicBezTo>
                    <a:cubicBezTo>
                      <a:pt x="7958" y="13327"/>
                      <a:pt x="27706" y="12592"/>
                      <a:pt x="28521" y="12010"/>
                    </a:cubicBezTo>
                    <a:cubicBezTo>
                      <a:pt x="28521" y="12010"/>
                      <a:pt x="28521" y="12010"/>
                      <a:pt x="28521" y="11976"/>
                    </a:cubicBezTo>
                    <a:cubicBezTo>
                      <a:pt x="28655" y="11676"/>
                      <a:pt x="28721" y="11342"/>
                      <a:pt x="28755" y="11009"/>
                    </a:cubicBezTo>
                    <a:cubicBezTo>
                      <a:pt x="28755" y="10975"/>
                      <a:pt x="28755" y="10975"/>
                      <a:pt x="28755" y="10975"/>
                    </a:cubicBezTo>
                    <a:cubicBezTo>
                      <a:pt x="28921" y="9508"/>
                      <a:pt x="28955" y="6672"/>
                      <a:pt x="28955" y="3470"/>
                    </a:cubicBezTo>
                    <a:lnTo>
                      <a:pt x="28955" y="1"/>
                    </a:ln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8;p33">
                <a:extLst>
                  <a:ext uri="{FF2B5EF4-FFF2-40B4-BE49-F238E27FC236}">
                    <a16:creationId xmlns:a16="http://schemas.microsoft.com/office/drawing/2014/main" id="{C2822E37-A272-4A3E-984A-8CAFEDBF3D8E}"/>
                  </a:ext>
                </a:extLst>
              </p:cNvPr>
              <p:cNvSpPr/>
              <p:nvPr/>
            </p:nvSpPr>
            <p:spPr>
              <a:xfrm>
                <a:off x="6096723" y="4211240"/>
                <a:ext cx="133383" cy="3168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8" extrusionOk="0">
                    <a:moveTo>
                      <a:pt x="1704" y="0"/>
                    </a:moveTo>
                    <a:cubicBezTo>
                      <a:pt x="1166" y="0"/>
                      <a:pt x="633" y="59"/>
                      <a:pt x="134" y="167"/>
                    </a:cubicBezTo>
                    <a:cubicBezTo>
                      <a:pt x="0" y="200"/>
                      <a:pt x="0" y="400"/>
                      <a:pt x="134" y="400"/>
                    </a:cubicBezTo>
                    <a:cubicBezTo>
                      <a:pt x="1868" y="500"/>
                      <a:pt x="3570" y="800"/>
                      <a:pt x="5204" y="1267"/>
                    </a:cubicBezTo>
                    <a:cubicBezTo>
                      <a:pt x="5271" y="1267"/>
                      <a:pt x="5338" y="1201"/>
                      <a:pt x="5271" y="1167"/>
                    </a:cubicBezTo>
                    <a:cubicBezTo>
                      <a:pt x="4328" y="342"/>
                      <a:pt x="3001" y="0"/>
                      <a:pt x="1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9;p33">
                <a:extLst>
                  <a:ext uri="{FF2B5EF4-FFF2-40B4-BE49-F238E27FC236}">
                    <a16:creationId xmlns:a16="http://schemas.microsoft.com/office/drawing/2014/main" id="{158D9C6E-FA04-46BB-A2E8-87378B336443}"/>
                  </a:ext>
                </a:extLst>
              </p:cNvPr>
              <p:cNvSpPr/>
              <p:nvPr/>
            </p:nvSpPr>
            <p:spPr>
              <a:xfrm>
                <a:off x="6066163" y="4230681"/>
                <a:ext cx="133933" cy="322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1290" extrusionOk="0">
                    <a:moveTo>
                      <a:pt x="1791" y="1"/>
                    </a:moveTo>
                    <a:cubicBezTo>
                      <a:pt x="1231" y="1"/>
                      <a:pt x="675" y="67"/>
                      <a:pt x="156" y="189"/>
                    </a:cubicBezTo>
                    <a:cubicBezTo>
                      <a:pt x="0" y="189"/>
                      <a:pt x="19" y="392"/>
                      <a:pt x="131" y="392"/>
                    </a:cubicBezTo>
                    <a:cubicBezTo>
                      <a:pt x="139" y="392"/>
                      <a:pt x="147" y="391"/>
                      <a:pt x="156" y="389"/>
                    </a:cubicBezTo>
                    <a:cubicBezTo>
                      <a:pt x="1857" y="523"/>
                      <a:pt x="3558" y="790"/>
                      <a:pt x="5226" y="1290"/>
                    </a:cubicBezTo>
                    <a:cubicBezTo>
                      <a:pt x="5293" y="1290"/>
                      <a:pt x="5360" y="1223"/>
                      <a:pt x="5293" y="1156"/>
                    </a:cubicBezTo>
                    <a:cubicBezTo>
                      <a:pt x="4366" y="345"/>
                      <a:pt x="306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70;p33">
                <a:extLst>
                  <a:ext uri="{FF2B5EF4-FFF2-40B4-BE49-F238E27FC236}">
                    <a16:creationId xmlns:a16="http://schemas.microsoft.com/office/drawing/2014/main" id="{FBD77C01-D9D1-4AC0-8989-038868C84D3E}"/>
                  </a:ext>
                </a:extLst>
              </p:cNvPr>
              <p:cNvSpPr/>
              <p:nvPr/>
            </p:nvSpPr>
            <p:spPr>
              <a:xfrm>
                <a:off x="6035878" y="4250396"/>
                <a:ext cx="133383" cy="31709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9" extrusionOk="0">
                    <a:moveTo>
                      <a:pt x="1717" y="1"/>
                    </a:moveTo>
                    <a:cubicBezTo>
                      <a:pt x="1182" y="1"/>
                      <a:pt x="656" y="60"/>
                      <a:pt x="167" y="167"/>
                    </a:cubicBezTo>
                    <a:cubicBezTo>
                      <a:pt x="0" y="201"/>
                      <a:pt x="34" y="401"/>
                      <a:pt x="167" y="401"/>
                    </a:cubicBezTo>
                    <a:cubicBezTo>
                      <a:pt x="1868" y="501"/>
                      <a:pt x="3570" y="801"/>
                      <a:pt x="5237" y="1268"/>
                    </a:cubicBezTo>
                    <a:cubicBezTo>
                      <a:pt x="5304" y="1268"/>
                      <a:pt x="5338" y="1201"/>
                      <a:pt x="5304" y="1168"/>
                    </a:cubicBezTo>
                    <a:cubicBezTo>
                      <a:pt x="4338" y="343"/>
                      <a:pt x="3004" y="1"/>
                      <a:pt x="1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71;p33">
                <a:extLst>
                  <a:ext uri="{FF2B5EF4-FFF2-40B4-BE49-F238E27FC236}">
                    <a16:creationId xmlns:a16="http://schemas.microsoft.com/office/drawing/2014/main" id="{D59CFC2C-AD0B-4D38-B8BC-1B15E0EC80E8}"/>
                  </a:ext>
                </a:extLst>
              </p:cNvPr>
              <p:cNvSpPr/>
              <p:nvPr/>
            </p:nvSpPr>
            <p:spPr>
              <a:xfrm>
                <a:off x="6110891" y="1959892"/>
                <a:ext cx="475962" cy="225802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90366" extrusionOk="0">
                    <a:moveTo>
                      <a:pt x="3703" y="1"/>
                    </a:moveTo>
                    <a:lnTo>
                      <a:pt x="3536" y="9274"/>
                    </a:lnTo>
                    <a:lnTo>
                      <a:pt x="3470" y="10308"/>
                    </a:lnTo>
                    <a:lnTo>
                      <a:pt x="1" y="89999"/>
                    </a:lnTo>
                    <a:lnTo>
                      <a:pt x="18047" y="90366"/>
                    </a:lnTo>
                    <a:lnTo>
                      <a:pt x="18414" y="60844"/>
                    </a:lnTo>
                    <a:lnTo>
                      <a:pt x="18414" y="60678"/>
                    </a:lnTo>
                    <a:lnTo>
                      <a:pt x="19047" y="11376"/>
                    </a:lnTo>
                    <a:lnTo>
                      <a:pt x="19047" y="10275"/>
                    </a:lnTo>
                    <a:lnTo>
                      <a:pt x="18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72;p33">
                <a:extLst>
                  <a:ext uri="{FF2B5EF4-FFF2-40B4-BE49-F238E27FC236}">
                    <a16:creationId xmlns:a16="http://schemas.microsoft.com/office/drawing/2014/main" id="{C4A8AB3B-9422-4AD0-82E3-C483B06D823C}"/>
                  </a:ext>
                </a:extLst>
              </p:cNvPr>
              <p:cNvSpPr/>
              <p:nvPr/>
            </p:nvSpPr>
            <p:spPr>
              <a:xfrm>
                <a:off x="6128407" y="4132530"/>
                <a:ext cx="415942" cy="1007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403" extrusionOk="0">
                    <a:moveTo>
                      <a:pt x="3154" y="0"/>
                    </a:moveTo>
                    <a:cubicBezTo>
                      <a:pt x="2228" y="0"/>
                      <a:pt x="2048" y="24"/>
                      <a:pt x="67" y="48"/>
                    </a:cubicBezTo>
                    <a:cubicBezTo>
                      <a:pt x="0" y="48"/>
                      <a:pt x="0" y="148"/>
                      <a:pt x="67" y="148"/>
                    </a:cubicBezTo>
                    <a:cubicBezTo>
                      <a:pt x="2869" y="214"/>
                      <a:pt x="2068" y="248"/>
                      <a:pt x="4870" y="281"/>
                    </a:cubicBezTo>
                    <a:cubicBezTo>
                      <a:pt x="5794" y="304"/>
                      <a:pt x="10232" y="402"/>
                      <a:pt x="13407" y="402"/>
                    </a:cubicBezTo>
                    <a:cubicBezTo>
                      <a:pt x="14933" y="402"/>
                      <a:pt x="16167" y="379"/>
                      <a:pt x="16579" y="314"/>
                    </a:cubicBezTo>
                    <a:cubicBezTo>
                      <a:pt x="16645" y="314"/>
                      <a:pt x="16645" y="248"/>
                      <a:pt x="16579" y="248"/>
                    </a:cubicBezTo>
                    <a:cubicBezTo>
                      <a:pt x="15311" y="48"/>
                      <a:pt x="6238" y="14"/>
                      <a:pt x="4870" y="14"/>
                    </a:cubicBezTo>
                    <a:cubicBezTo>
                      <a:pt x="4049" y="4"/>
                      <a:pt x="3538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73;p33">
                <a:extLst>
                  <a:ext uri="{FF2B5EF4-FFF2-40B4-BE49-F238E27FC236}">
                    <a16:creationId xmlns:a16="http://schemas.microsoft.com/office/drawing/2014/main" id="{9E3A3FA9-4BD7-43D3-91D9-B9D52583839C}"/>
                  </a:ext>
                </a:extLst>
              </p:cNvPr>
              <p:cNvSpPr/>
              <p:nvPr/>
            </p:nvSpPr>
            <p:spPr>
              <a:xfrm>
                <a:off x="6482630" y="2019087"/>
                <a:ext cx="35032" cy="2067541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2743" extrusionOk="0">
                    <a:moveTo>
                      <a:pt x="1302" y="0"/>
                    </a:moveTo>
                    <a:cubicBezTo>
                      <a:pt x="1135" y="6071"/>
                      <a:pt x="1135" y="12109"/>
                      <a:pt x="1035" y="18147"/>
                    </a:cubicBezTo>
                    <a:cubicBezTo>
                      <a:pt x="901" y="28888"/>
                      <a:pt x="735" y="39629"/>
                      <a:pt x="535" y="50336"/>
                    </a:cubicBezTo>
                    <a:cubicBezTo>
                      <a:pt x="434" y="55740"/>
                      <a:pt x="334" y="61144"/>
                      <a:pt x="234" y="66515"/>
                    </a:cubicBezTo>
                    <a:cubicBezTo>
                      <a:pt x="168" y="69216"/>
                      <a:pt x="134" y="71918"/>
                      <a:pt x="101" y="74620"/>
                    </a:cubicBezTo>
                    <a:cubicBezTo>
                      <a:pt x="68" y="77322"/>
                      <a:pt x="1" y="80024"/>
                      <a:pt x="34" y="82693"/>
                    </a:cubicBezTo>
                    <a:cubicBezTo>
                      <a:pt x="34" y="82726"/>
                      <a:pt x="51" y="82743"/>
                      <a:pt x="68" y="82743"/>
                    </a:cubicBezTo>
                    <a:cubicBezTo>
                      <a:pt x="84" y="82743"/>
                      <a:pt x="101" y="82726"/>
                      <a:pt x="101" y="82693"/>
                    </a:cubicBezTo>
                    <a:cubicBezTo>
                      <a:pt x="334" y="79691"/>
                      <a:pt x="401" y="76655"/>
                      <a:pt x="501" y="73620"/>
                    </a:cubicBezTo>
                    <a:cubicBezTo>
                      <a:pt x="601" y="70617"/>
                      <a:pt x="668" y="67582"/>
                      <a:pt x="768" y="64546"/>
                    </a:cubicBezTo>
                    <a:cubicBezTo>
                      <a:pt x="1002" y="53839"/>
                      <a:pt x="1168" y="43098"/>
                      <a:pt x="1268" y="32357"/>
                    </a:cubicBezTo>
                    <a:cubicBezTo>
                      <a:pt x="1302" y="26953"/>
                      <a:pt x="1335" y="21549"/>
                      <a:pt x="1335" y="16179"/>
                    </a:cubicBezTo>
                    <a:cubicBezTo>
                      <a:pt x="1368" y="10775"/>
                      <a:pt x="1402" y="5371"/>
                      <a:pt x="1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4;p33">
                <a:extLst>
                  <a:ext uri="{FF2B5EF4-FFF2-40B4-BE49-F238E27FC236}">
                    <a16:creationId xmlns:a16="http://schemas.microsoft.com/office/drawing/2014/main" id="{92A14CAB-7895-44FF-A2A9-C02EED236464}"/>
                  </a:ext>
                </a:extLst>
              </p:cNvPr>
              <p:cNvSpPr/>
              <p:nvPr/>
            </p:nvSpPr>
            <p:spPr>
              <a:xfrm>
                <a:off x="6875233" y="3567737"/>
                <a:ext cx="664318" cy="878735"/>
              </a:xfrm>
              <a:custGeom>
                <a:avLst/>
                <a:gdLst/>
                <a:ahLst/>
                <a:cxnLst/>
                <a:rect l="l" t="t" r="r" b="b"/>
                <a:pathLst>
                  <a:path w="26586" h="35167" extrusionOk="0">
                    <a:moveTo>
                      <a:pt x="14577" y="1"/>
                    </a:moveTo>
                    <a:lnTo>
                      <a:pt x="0" y="7606"/>
                    </a:lnTo>
                    <a:lnTo>
                      <a:pt x="8539" y="21817"/>
                    </a:lnTo>
                    <a:cubicBezTo>
                      <a:pt x="8539" y="21817"/>
                      <a:pt x="1835" y="30323"/>
                      <a:pt x="1301" y="31490"/>
                    </a:cubicBezTo>
                    <a:cubicBezTo>
                      <a:pt x="816" y="32623"/>
                      <a:pt x="1272" y="35167"/>
                      <a:pt x="2152" y="35167"/>
                    </a:cubicBezTo>
                    <a:cubicBezTo>
                      <a:pt x="2179" y="35167"/>
                      <a:pt x="2207" y="35164"/>
                      <a:pt x="2235" y="35159"/>
                    </a:cubicBezTo>
                    <a:cubicBezTo>
                      <a:pt x="3169" y="35026"/>
                      <a:pt x="26019" y="23051"/>
                      <a:pt x="26586" y="22050"/>
                    </a:cubicBezTo>
                    <a:cubicBezTo>
                      <a:pt x="26586" y="22050"/>
                      <a:pt x="26586" y="22017"/>
                      <a:pt x="26586" y="22017"/>
                    </a:cubicBezTo>
                    <a:cubicBezTo>
                      <a:pt x="26586" y="21683"/>
                      <a:pt x="26519" y="21350"/>
                      <a:pt x="26352" y="21016"/>
                    </a:cubicBezTo>
                    <a:cubicBezTo>
                      <a:pt x="25885" y="19615"/>
                      <a:pt x="24684" y="17047"/>
                      <a:pt x="23283" y="14144"/>
                    </a:cubicBezTo>
                    <a:cubicBezTo>
                      <a:pt x="23283" y="14144"/>
                      <a:pt x="14577" y="1"/>
                      <a:pt x="14577" y="1"/>
                    </a:cubicBez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5;p33">
                <a:extLst>
                  <a:ext uri="{FF2B5EF4-FFF2-40B4-BE49-F238E27FC236}">
                    <a16:creationId xmlns:a16="http://schemas.microsoft.com/office/drawing/2014/main" id="{6805C172-97CA-4194-9F33-9895FA12F96E}"/>
                  </a:ext>
                </a:extLst>
              </p:cNvPr>
              <p:cNvSpPr/>
              <p:nvPr/>
            </p:nvSpPr>
            <p:spPr>
              <a:xfrm>
                <a:off x="6924909" y="4119536"/>
                <a:ext cx="582983" cy="303298"/>
              </a:xfrm>
              <a:custGeom>
                <a:avLst/>
                <a:gdLst/>
                <a:ahLst/>
                <a:cxnLst/>
                <a:rect l="l" t="t" r="r" b="b"/>
                <a:pathLst>
                  <a:path w="23331" h="12138" extrusionOk="0">
                    <a:moveTo>
                      <a:pt x="23297" y="0"/>
                    </a:moveTo>
                    <a:cubicBezTo>
                      <a:pt x="19361" y="1802"/>
                      <a:pt x="3850" y="9974"/>
                      <a:pt x="47" y="12076"/>
                    </a:cubicBezTo>
                    <a:cubicBezTo>
                      <a:pt x="1" y="12099"/>
                      <a:pt x="2" y="12138"/>
                      <a:pt x="30" y="12138"/>
                    </a:cubicBezTo>
                    <a:cubicBezTo>
                      <a:pt x="42" y="12138"/>
                      <a:pt x="60" y="12130"/>
                      <a:pt x="80" y="12109"/>
                    </a:cubicBezTo>
                    <a:cubicBezTo>
                      <a:pt x="3983" y="10241"/>
                      <a:pt x="19561" y="2202"/>
                      <a:pt x="23297" y="34"/>
                    </a:cubicBezTo>
                    <a:cubicBezTo>
                      <a:pt x="23330" y="0"/>
                      <a:pt x="23330" y="0"/>
                      <a:pt x="2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6;p33">
                <a:extLst>
                  <a:ext uri="{FF2B5EF4-FFF2-40B4-BE49-F238E27FC236}">
                    <a16:creationId xmlns:a16="http://schemas.microsoft.com/office/drawing/2014/main" id="{61B9482E-4B89-4E47-88B8-3D1D8F5529B5}"/>
                  </a:ext>
                </a:extLst>
              </p:cNvPr>
              <p:cNvSpPr/>
              <p:nvPr/>
            </p:nvSpPr>
            <p:spPr>
              <a:xfrm>
                <a:off x="7055668" y="4093449"/>
                <a:ext cx="130485" cy="42329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694" extrusionOk="0">
                    <a:moveTo>
                      <a:pt x="4036" y="0"/>
                    </a:moveTo>
                    <a:cubicBezTo>
                      <a:pt x="2618" y="0"/>
                      <a:pt x="1164" y="635"/>
                      <a:pt x="84" y="1478"/>
                    </a:cubicBezTo>
                    <a:cubicBezTo>
                      <a:pt x="0" y="1562"/>
                      <a:pt x="57" y="1694"/>
                      <a:pt x="157" y="1694"/>
                    </a:cubicBezTo>
                    <a:cubicBezTo>
                      <a:pt x="176" y="1694"/>
                      <a:pt x="196" y="1689"/>
                      <a:pt x="218" y="1678"/>
                    </a:cubicBezTo>
                    <a:cubicBezTo>
                      <a:pt x="1819" y="1011"/>
                      <a:pt x="3453" y="544"/>
                      <a:pt x="5155" y="277"/>
                    </a:cubicBezTo>
                    <a:cubicBezTo>
                      <a:pt x="5188" y="244"/>
                      <a:pt x="5221" y="144"/>
                      <a:pt x="5155" y="144"/>
                    </a:cubicBezTo>
                    <a:cubicBezTo>
                      <a:pt x="4790" y="46"/>
                      <a:pt x="4414" y="0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7;p33">
                <a:extLst>
                  <a:ext uri="{FF2B5EF4-FFF2-40B4-BE49-F238E27FC236}">
                    <a16:creationId xmlns:a16="http://schemas.microsoft.com/office/drawing/2014/main" id="{FFB6A482-6B1F-43E2-9CC2-B1099EFA9C22}"/>
                  </a:ext>
                </a:extLst>
              </p:cNvPr>
              <p:cNvSpPr/>
              <p:nvPr/>
            </p:nvSpPr>
            <p:spPr>
              <a:xfrm>
                <a:off x="7037152" y="4124284"/>
                <a:ext cx="13066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683" extrusionOk="0">
                    <a:moveTo>
                      <a:pt x="4043" y="1"/>
                    </a:moveTo>
                    <a:cubicBezTo>
                      <a:pt x="2625" y="1"/>
                      <a:pt x="1171" y="635"/>
                      <a:pt x="91" y="1478"/>
                    </a:cubicBezTo>
                    <a:cubicBezTo>
                      <a:pt x="0" y="1539"/>
                      <a:pt x="47" y="1683"/>
                      <a:pt x="157" y="1683"/>
                    </a:cubicBezTo>
                    <a:cubicBezTo>
                      <a:pt x="168" y="1683"/>
                      <a:pt x="180" y="1681"/>
                      <a:pt x="191" y="1678"/>
                    </a:cubicBezTo>
                    <a:cubicBezTo>
                      <a:pt x="1793" y="1011"/>
                      <a:pt x="3460" y="544"/>
                      <a:pt x="5162" y="277"/>
                    </a:cubicBezTo>
                    <a:cubicBezTo>
                      <a:pt x="5195" y="244"/>
                      <a:pt x="5228" y="144"/>
                      <a:pt x="5162" y="144"/>
                    </a:cubicBezTo>
                    <a:cubicBezTo>
                      <a:pt x="4797" y="46"/>
                      <a:pt x="4421" y="1"/>
                      <a:pt x="40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8;p33">
                <a:extLst>
                  <a:ext uri="{FF2B5EF4-FFF2-40B4-BE49-F238E27FC236}">
                    <a16:creationId xmlns:a16="http://schemas.microsoft.com/office/drawing/2014/main" id="{E13E96D2-AEAB-41AA-A73D-42543EFB1C81}"/>
                  </a:ext>
                </a:extLst>
              </p:cNvPr>
              <p:cNvSpPr/>
              <p:nvPr/>
            </p:nvSpPr>
            <p:spPr>
              <a:xfrm>
                <a:off x="7018212" y="4155119"/>
                <a:ext cx="131259" cy="42304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1693" extrusionOk="0">
                    <a:moveTo>
                      <a:pt x="4068" y="1"/>
                    </a:moveTo>
                    <a:cubicBezTo>
                      <a:pt x="2650" y="1"/>
                      <a:pt x="1195" y="636"/>
                      <a:pt x="116" y="1479"/>
                    </a:cubicBezTo>
                    <a:cubicBezTo>
                      <a:pt x="1" y="1536"/>
                      <a:pt x="83" y="1692"/>
                      <a:pt x="194" y="1692"/>
                    </a:cubicBezTo>
                    <a:cubicBezTo>
                      <a:pt x="212" y="1692"/>
                      <a:pt x="230" y="1688"/>
                      <a:pt x="249" y="1679"/>
                    </a:cubicBezTo>
                    <a:cubicBezTo>
                      <a:pt x="1817" y="1012"/>
                      <a:pt x="3485" y="545"/>
                      <a:pt x="5186" y="244"/>
                    </a:cubicBezTo>
                    <a:cubicBezTo>
                      <a:pt x="5219" y="244"/>
                      <a:pt x="5253" y="144"/>
                      <a:pt x="5186" y="144"/>
                    </a:cubicBezTo>
                    <a:cubicBezTo>
                      <a:pt x="4821" y="46"/>
                      <a:pt x="4445" y="1"/>
                      <a:pt x="4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9;p33">
                <a:extLst>
                  <a:ext uri="{FF2B5EF4-FFF2-40B4-BE49-F238E27FC236}">
                    <a16:creationId xmlns:a16="http://schemas.microsoft.com/office/drawing/2014/main" id="{3F78DA91-0351-481B-92E3-24D57A91F37B}"/>
                  </a:ext>
                </a:extLst>
              </p:cNvPr>
              <p:cNvSpPr/>
              <p:nvPr/>
            </p:nvSpPr>
            <p:spPr>
              <a:xfrm>
                <a:off x="6241750" y="1959067"/>
                <a:ext cx="1231134" cy="2168815"/>
              </a:xfrm>
              <a:custGeom>
                <a:avLst/>
                <a:gdLst/>
                <a:ahLst/>
                <a:cxnLst/>
                <a:rect l="l" t="t" r="r" b="b"/>
                <a:pathLst>
                  <a:path w="49270" h="86796" extrusionOk="0">
                    <a:moveTo>
                      <a:pt x="20849" y="1"/>
                    </a:moveTo>
                    <a:lnTo>
                      <a:pt x="1" y="34"/>
                    </a:lnTo>
                    <a:cubicBezTo>
                      <a:pt x="67" y="367"/>
                      <a:pt x="1135" y="5304"/>
                      <a:pt x="2236" y="9541"/>
                    </a:cubicBezTo>
                    <a:cubicBezTo>
                      <a:pt x="3069" y="12643"/>
                      <a:pt x="3870" y="15378"/>
                      <a:pt x="4337" y="15645"/>
                    </a:cubicBezTo>
                    <a:cubicBezTo>
                      <a:pt x="4804" y="15912"/>
                      <a:pt x="7473" y="17113"/>
                      <a:pt x="8373" y="17480"/>
                    </a:cubicBezTo>
                    <a:cubicBezTo>
                      <a:pt x="8373" y="17480"/>
                      <a:pt x="14244" y="46834"/>
                      <a:pt x="17346" y="55941"/>
                    </a:cubicBezTo>
                    <a:cubicBezTo>
                      <a:pt x="20215" y="64347"/>
                      <a:pt x="32057" y="86796"/>
                      <a:pt x="32057" y="86796"/>
                    </a:cubicBezTo>
                    <a:lnTo>
                      <a:pt x="49269" y="78123"/>
                    </a:lnTo>
                    <a:cubicBezTo>
                      <a:pt x="49269" y="78123"/>
                      <a:pt x="35826" y="55340"/>
                      <a:pt x="34425" y="51237"/>
                    </a:cubicBezTo>
                    <a:cubicBezTo>
                      <a:pt x="32224" y="44899"/>
                      <a:pt x="23284" y="13277"/>
                      <a:pt x="23284" y="13277"/>
                    </a:cubicBezTo>
                    <a:cubicBezTo>
                      <a:pt x="23284" y="13277"/>
                      <a:pt x="24818" y="5238"/>
                      <a:pt x="20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0;p33">
                <a:extLst>
                  <a:ext uri="{FF2B5EF4-FFF2-40B4-BE49-F238E27FC236}">
                    <a16:creationId xmlns:a16="http://schemas.microsoft.com/office/drawing/2014/main" id="{DB06355F-CA32-4E8C-A6E4-7B984780A4C6}"/>
                  </a:ext>
                </a:extLst>
              </p:cNvPr>
              <p:cNvSpPr/>
              <p:nvPr/>
            </p:nvSpPr>
            <p:spPr>
              <a:xfrm>
                <a:off x="7048597" y="3851146"/>
                <a:ext cx="367591" cy="195902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7840" extrusionOk="0">
                    <a:moveTo>
                      <a:pt x="14677" y="0"/>
                    </a:moveTo>
                    <a:cubicBezTo>
                      <a:pt x="13443" y="401"/>
                      <a:pt x="5471" y="4737"/>
                      <a:pt x="4270" y="5404"/>
                    </a:cubicBezTo>
                    <a:cubicBezTo>
                      <a:pt x="1802" y="6739"/>
                      <a:pt x="2502" y="6372"/>
                      <a:pt x="67" y="7739"/>
                    </a:cubicBezTo>
                    <a:cubicBezTo>
                      <a:pt x="0" y="7773"/>
                      <a:pt x="34" y="7839"/>
                      <a:pt x="100" y="7839"/>
                    </a:cubicBezTo>
                    <a:cubicBezTo>
                      <a:pt x="2602" y="6538"/>
                      <a:pt x="1902" y="6939"/>
                      <a:pt x="4403" y="5671"/>
                    </a:cubicBezTo>
                    <a:cubicBezTo>
                      <a:pt x="5638" y="5037"/>
                      <a:pt x="13643" y="834"/>
                      <a:pt x="14711" y="34"/>
                    </a:cubicBezTo>
                    <a:cubicBezTo>
                      <a:pt x="14711" y="34"/>
                      <a:pt x="14711" y="0"/>
                      <a:pt x="14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1;p33">
                <a:extLst>
                  <a:ext uri="{FF2B5EF4-FFF2-40B4-BE49-F238E27FC236}">
                    <a16:creationId xmlns:a16="http://schemas.microsoft.com/office/drawing/2014/main" id="{5DAD038E-D8D5-4638-8FAB-4FB39BA980A9}"/>
                  </a:ext>
                </a:extLst>
              </p:cNvPr>
              <p:cNvSpPr/>
              <p:nvPr/>
            </p:nvSpPr>
            <p:spPr>
              <a:xfrm>
                <a:off x="6550146" y="2087053"/>
                <a:ext cx="183408" cy="156897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6279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67" y="182"/>
                      <a:pt x="134" y="382"/>
                      <a:pt x="168" y="583"/>
                    </a:cubicBezTo>
                    <a:cubicBezTo>
                      <a:pt x="234" y="783"/>
                      <a:pt x="301" y="983"/>
                      <a:pt x="368" y="1216"/>
                    </a:cubicBezTo>
                    <a:cubicBezTo>
                      <a:pt x="501" y="1617"/>
                      <a:pt x="601" y="1984"/>
                      <a:pt x="735" y="2384"/>
                    </a:cubicBezTo>
                    <a:cubicBezTo>
                      <a:pt x="935" y="3084"/>
                      <a:pt x="1202" y="3752"/>
                      <a:pt x="1569" y="4385"/>
                    </a:cubicBezTo>
                    <a:cubicBezTo>
                      <a:pt x="2269" y="5519"/>
                      <a:pt x="3537" y="5986"/>
                      <a:pt x="4838" y="6153"/>
                    </a:cubicBezTo>
                    <a:cubicBezTo>
                      <a:pt x="5171" y="6187"/>
                      <a:pt x="5538" y="6220"/>
                      <a:pt x="5905" y="6253"/>
                    </a:cubicBezTo>
                    <a:cubicBezTo>
                      <a:pt x="6138" y="6270"/>
                      <a:pt x="6372" y="6278"/>
                      <a:pt x="6605" y="6278"/>
                    </a:cubicBezTo>
                    <a:cubicBezTo>
                      <a:pt x="6839" y="6278"/>
                      <a:pt x="7072" y="6270"/>
                      <a:pt x="7306" y="6253"/>
                    </a:cubicBezTo>
                    <a:cubicBezTo>
                      <a:pt x="7339" y="6220"/>
                      <a:pt x="7339" y="6153"/>
                      <a:pt x="7306" y="6153"/>
                    </a:cubicBezTo>
                    <a:cubicBezTo>
                      <a:pt x="6839" y="6020"/>
                      <a:pt x="6339" y="5986"/>
                      <a:pt x="5838" y="5920"/>
                    </a:cubicBezTo>
                    <a:cubicBezTo>
                      <a:pt x="5471" y="5853"/>
                      <a:pt x="5071" y="5786"/>
                      <a:pt x="4704" y="5686"/>
                    </a:cubicBezTo>
                    <a:cubicBezTo>
                      <a:pt x="3937" y="5553"/>
                      <a:pt x="3270" y="5253"/>
                      <a:pt x="2636" y="4819"/>
                    </a:cubicBezTo>
                    <a:cubicBezTo>
                      <a:pt x="2036" y="4252"/>
                      <a:pt x="1569" y="3551"/>
                      <a:pt x="1335" y="2784"/>
                    </a:cubicBezTo>
                    <a:cubicBezTo>
                      <a:pt x="1135" y="2317"/>
                      <a:pt x="935" y="1884"/>
                      <a:pt x="735" y="1417"/>
                    </a:cubicBezTo>
                    <a:lnTo>
                      <a:pt x="434" y="783"/>
                    </a:lnTo>
                    <a:cubicBezTo>
                      <a:pt x="301" y="549"/>
                      <a:pt x="168" y="282"/>
                      <a:pt x="67" y="16"/>
                    </a:cubicBezTo>
                    <a:cubicBezTo>
                      <a:pt x="67" y="4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2;p33">
                <a:extLst>
                  <a:ext uri="{FF2B5EF4-FFF2-40B4-BE49-F238E27FC236}">
                    <a16:creationId xmlns:a16="http://schemas.microsoft.com/office/drawing/2014/main" id="{C15A0CCB-F054-4EBB-BC0A-73C0BEF66886}"/>
                  </a:ext>
                </a:extLst>
              </p:cNvPr>
              <p:cNvSpPr/>
              <p:nvPr/>
            </p:nvSpPr>
            <p:spPr>
              <a:xfrm>
                <a:off x="6311191" y="2333180"/>
                <a:ext cx="140630" cy="65167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2608" extrusionOk="0">
                    <a:moveTo>
                      <a:pt x="150" y="1"/>
                    </a:moveTo>
                    <a:cubicBezTo>
                      <a:pt x="45" y="1"/>
                      <a:pt x="1" y="117"/>
                      <a:pt x="90" y="206"/>
                    </a:cubicBezTo>
                    <a:cubicBezTo>
                      <a:pt x="1858" y="1073"/>
                      <a:pt x="3726" y="1841"/>
                      <a:pt x="5528" y="2608"/>
                    </a:cubicBezTo>
                    <a:cubicBezTo>
                      <a:pt x="5594" y="2608"/>
                      <a:pt x="5628" y="2541"/>
                      <a:pt x="5594" y="2508"/>
                    </a:cubicBezTo>
                    <a:cubicBezTo>
                      <a:pt x="3860" y="1507"/>
                      <a:pt x="2058" y="673"/>
                      <a:pt x="190" y="6"/>
                    </a:cubicBezTo>
                    <a:cubicBezTo>
                      <a:pt x="176" y="2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3;p33">
                <a:extLst>
                  <a:ext uri="{FF2B5EF4-FFF2-40B4-BE49-F238E27FC236}">
                    <a16:creationId xmlns:a16="http://schemas.microsoft.com/office/drawing/2014/main" id="{42CA35F0-F796-4A49-94E4-EF3245DB5CA0}"/>
                  </a:ext>
                </a:extLst>
              </p:cNvPr>
              <p:cNvSpPr/>
              <p:nvPr/>
            </p:nvSpPr>
            <p:spPr>
              <a:xfrm>
                <a:off x="6295923" y="2020836"/>
                <a:ext cx="112569" cy="304373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12181" extrusionOk="0">
                    <a:moveTo>
                      <a:pt x="325" y="1"/>
                    </a:moveTo>
                    <a:cubicBezTo>
                      <a:pt x="298" y="1"/>
                      <a:pt x="268" y="27"/>
                      <a:pt x="268" y="64"/>
                    </a:cubicBezTo>
                    <a:cubicBezTo>
                      <a:pt x="1" y="2732"/>
                      <a:pt x="101" y="5401"/>
                      <a:pt x="568" y="8069"/>
                    </a:cubicBezTo>
                    <a:cubicBezTo>
                      <a:pt x="730" y="8944"/>
                      <a:pt x="1616" y="12181"/>
                      <a:pt x="2982" y="12181"/>
                    </a:cubicBezTo>
                    <a:cubicBezTo>
                      <a:pt x="3022" y="12181"/>
                      <a:pt x="3062" y="12178"/>
                      <a:pt x="3103" y="12172"/>
                    </a:cubicBezTo>
                    <a:cubicBezTo>
                      <a:pt x="4504" y="11972"/>
                      <a:pt x="3804" y="9937"/>
                      <a:pt x="3603" y="8603"/>
                    </a:cubicBezTo>
                    <a:cubicBezTo>
                      <a:pt x="3236" y="5801"/>
                      <a:pt x="3070" y="2966"/>
                      <a:pt x="3136" y="130"/>
                    </a:cubicBezTo>
                    <a:cubicBezTo>
                      <a:pt x="3120" y="114"/>
                      <a:pt x="3095" y="105"/>
                      <a:pt x="3070" y="105"/>
                    </a:cubicBezTo>
                    <a:cubicBezTo>
                      <a:pt x="3045" y="105"/>
                      <a:pt x="3020" y="114"/>
                      <a:pt x="3003" y="130"/>
                    </a:cubicBezTo>
                    <a:cubicBezTo>
                      <a:pt x="2769" y="2165"/>
                      <a:pt x="2769" y="4233"/>
                      <a:pt x="2936" y="6268"/>
                    </a:cubicBezTo>
                    <a:cubicBezTo>
                      <a:pt x="3036" y="7369"/>
                      <a:pt x="3170" y="8436"/>
                      <a:pt x="3370" y="9537"/>
                    </a:cubicBezTo>
                    <a:cubicBezTo>
                      <a:pt x="3503" y="10038"/>
                      <a:pt x="3570" y="10571"/>
                      <a:pt x="3570" y="11105"/>
                    </a:cubicBezTo>
                    <a:cubicBezTo>
                      <a:pt x="3537" y="11505"/>
                      <a:pt x="3403" y="11772"/>
                      <a:pt x="3136" y="11839"/>
                    </a:cubicBezTo>
                    <a:cubicBezTo>
                      <a:pt x="3076" y="11854"/>
                      <a:pt x="3016" y="11861"/>
                      <a:pt x="2958" y="11861"/>
                    </a:cubicBezTo>
                    <a:cubicBezTo>
                      <a:pt x="1448" y="11861"/>
                      <a:pt x="764" y="7034"/>
                      <a:pt x="668" y="6135"/>
                    </a:cubicBezTo>
                    <a:cubicBezTo>
                      <a:pt x="501" y="4100"/>
                      <a:pt x="368" y="2199"/>
                      <a:pt x="368" y="64"/>
                    </a:cubicBezTo>
                    <a:cubicBezTo>
                      <a:pt x="368" y="19"/>
                      <a:pt x="347" y="1"/>
                      <a:pt x="3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4;p33">
                <a:extLst>
                  <a:ext uri="{FF2B5EF4-FFF2-40B4-BE49-F238E27FC236}">
                    <a16:creationId xmlns:a16="http://schemas.microsoft.com/office/drawing/2014/main" id="{EE65D42C-6D58-4D13-8BAC-35930544F9D5}"/>
                  </a:ext>
                </a:extLst>
              </p:cNvPr>
              <p:cNvSpPr/>
              <p:nvPr/>
            </p:nvSpPr>
            <p:spPr>
              <a:xfrm>
                <a:off x="6363764" y="2317288"/>
                <a:ext cx="22214" cy="52524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102" extrusionOk="0">
                    <a:moveTo>
                      <a:pt x="221" y="1"/>
                    </a:moveTo>
                    <a:cubicBezTo>
                      <a:pt x="111" y="1"/>
                      <a:pt x="0" y="95"/>
                      <a:pt x="21" y="242"/>
                    </a:cubicBezTo>
                    <a:cubicBezTo>
                      <a:pt x="155" y="575"/>
                      <a:pt x="288" y="909"/>
                      <a:pt x="388" y="1242"/>
                    </a:cubicBezTo>
                    <a:cubicBezTo>
                      <a:pt x="488" y="1543"/>
                      <a:pt x="622" y="1809"/>
                      <a:pt x="788" y="2076"/>
                    </a:cubicBezTo>
                    <a:cubicBezTo>
                      <a:pt x="805" y="2093"/>
                      <a:pt x="830" y="2101"/>
                      <a:pt x="851" y="2101"/>
                    </a:cubicBezTo>
                    <a:cubicBezTo>
                      <a:pt x="872" y="2101"/>
                      <a:pt x="888" y="2093"/>
                      <a:pt x="888" y="2076"/>
                    </a:cubicBezTo>
                    <a:cubicBezTo>
                      <a:pt x="888" y="1776"/>
                      <a:pt x="855" y="1476"/>
                      <a:pt x="722" y="1176"/>
                    </a:cubicBezTo>
                    <a:cubicBezTo>
                      <a:pt x="622" y="809"/>
                      <a:pt x="521" y="442"/>
                      <a:pt x="388" y="108"/>
                    </a:cubicBezTo>
                    <a:cubicBezTo>
                      <a:pt x="351" y="34"/>
                      <a:pt x="286" y="1"/>
                      <a:pt x="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5;p33">
                <a:extLst>
                  <a:ext uri="{FF2B5EF4-FFF2-40B4-BE49-F238E27FC236}">
                    <a16:creationId xmlns:a16="http://schemas.microsoft.com/office/drawing/2014/main" id="{EE401ED3-D23B-447E-B56F-2A4FB24A2FC1}"/>
                  </a:ext>
                </a:extLst>
              </p:cNvPr>
              <p:cNvSpPr/>
              <p:nvPr/>
            </p:nvSpPr>
            <p:spPr>
              <a:xfrm>
                <a:off x="6745523" y="1992325"/>
                <a:ext cx="612319" cy="1849175"/>
              </a:xfrm>
              <a:custGeom>
                <a:avLst/>
                <a:gdLst/>
                <a:ahLst/>
                <a:cxnLst/>
                <a:rect l="l" t="t" r="r" b="b"/>
                <a:pathLst>
                  <a:path w="24505" h="74004" extrusionOk="0">
                    <a:moveTo>
                      <a:pt x="79" y="1"/>
                    </a:moveTo>
                    <a:cubicBezTo>
                      <a:pt x="43" y="1"/>
                      <a:pt x="0" y="29"/>
                      <a:pt x="21" y="71"/>
                    </a:cubicBezTo>
                    <a:cubicBezTo>
                      <a:pt x="755" y="2506"/>
                      <a:pt x="1522" y="4974"/>
                      <a:pt x="1355" y="7543"/>
                    </a:cubicBezTo>
                    <a:cubicBezTo>
                      <a:pt x="1288" y="8777"/>
                      <a:pt x="955" y="9978"/>
                      <a:pt x="988" y="11212"/>
                    </a:cubicBezTo>
                    <a:cubicBezTo>
                      <a:pt x="1055" y="12446"/>
                      <a:pt x="1255" y="13680"/>
                      <a:pt x="1588" y="14881"/>
                    </a:cubicBezTo>
                    <a:cubicBezTo>
                      <a:pt x="2756" y="19918"/>
                      <a:pt x="4024" y="24922"/>
                      <a:pt x="5358" y="29925"/>
                    </a:cubicBezTo>
                    <a:cubicBezTo>
                      <a:pt x="6692" y="34929"/>
                      <a:pt x="8093" y="39899"/>
                      <a:pt x="9594" y="44869"/>
                    </a:cubicBezTo>
                    <a:cubicBezTo>
                      <a:pt x="10328" y="47271"/>
                      <a:pt x="11029" y="49706"/>
                      <a:pt x="12063" y="52008"/>
                    </a:cubicBezTo>
                    <a:cubicBezTo>
                      <a:pt x="13097" y="54309"/>
                      <a:pt x="14398" y="56511"/>
                      <a:pt x="15632" y="58679"/>
                    </a:cubicBezTo>
                    <a:cubicBezTo>
                      <a:pt x="18200" y="63249"/>
                      <a:pt x="20769" y="67786"/>
                      <a:pt x="23404" y="72256"/>
                    </a:cubicBezTo>
                    <a:cubicBezTo>
                      <a:pt x="23738" y="72856"/>
                      <a:pt x="24071" y="73423"/>
                      <a:pt x="24405" y="73990"/>
                    </a:cubicBezTo>
                    <a:cubicBezTo>
                      <a:pt x="24424" y="74000"/>
                      <a:pt x="24441" y="74004"/>
                      <a:pt x="24455" y="74004"/>
                    </a:cubicBezTo>
                    <a:cubicBezTo>
                      <a:pt x="24488" y="74004"/>
                      <a:pt x="24505" y="73980"/>
                      <a:pt x="24505" y="73957"/>
                    </a:cubicBezTo>
                    <a:cubicBezTo>
                      <a:pt x="22036" y="69353"/>
                      <a:pt x="19535" y="64784"/>
                      <a:pt x="16999" y="60180"/>
                    </a:cubicBezTo>
                    <a:cubicBezTo>
                      <a:pt x="15732" y="57945"/>
                      <a:pt x="14431" y="55710"/>
                      <a:pt x="13230" y="53442"/>
                    </a:cubicBezTo>
                    <a:cubicBezTo>
                      <a:pt x="12096" y="51174"/>
                      <a:pt x="11195" y="48805"/>
                      <a:pt x="10528" y="46404"/>
                    </a:cubicBezTo>
                    <a:cubicBezTo>
                      <a:pt x="8994" y="41467"/>
                      <a:pt x="7559" y="36530"/>
                      <a:pt x="6225" y="31560"/>
                    </a:cubicBezTo>
                    <a:cubicBezTo>
                      <a:pt x="4857" y="26590"/>
                      <a:pt x="3590" y="21586"/>
                      <a:pt x="2389" y="16582"/>
                    </a:cubicBezTo>
                    <a:cubicBezTo>
                      <a:pt x="2089" y="15315"/>
                      <a:pt x="1755" y="14081"/>
                      <a:pt x="1522" y="12813"/>
                    </a:cubicBezTo>
                    <a:cubicBezTo>
                      <a:pt x="1322" y="11545"/>
                      <a:pt x="1322" y="10244"/>
                      <a:pt x="1522" y="8977"/>
                    </a:cubicBezTo>
                    <a:cubicBezTo>
                      <a:pt x="1722" y="7776"/>
                      <a:pt x="1722" y="6542"/>
                      <a:pt x="1555" y="5374"/>
                    </a:cubicBezTo>
                    <a:cubicBezTo>
                      <a:pt x="1355" y="4173"/>
                      <a:pt x="1088" y="3006"/>
                      <a:pt x="721" y="1838"/>
                    </a:cubicBezTo>
                    <a:cubicBezTo>
                      <a:pt x="521" y="1238"/>
                      <a:pt x="321" y="638"/>
                      <a:pt x="121" y="37"/>
                    </a:cubicBezTo>
                    <a:cubicBezTo>
                      <a:pt x="121" y="12"/>
                      <a:pt x="101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;p33">
                <a:extLst>
                  <a:ext uri="{FF2B5EF4-FFF2-40B4-BE49-F238E27FC236}">
                    <a16:creationId xmlns:a16="http://schemas.microsoft.com/office/drawing/2014/main" id="{9C0A9DA8-B54F-419F-9FA4-D1A5878072BB}"/>
                  </a:ext>
                </a:extLst>
              </p:cNvPr>
              <p:cNvSpPr/>
              <p:nvPr/>
            </p:nvSpPr>
            <p:spPr>
              <a:xfrm>
                <a:off x="6565164" y="1413115"/>
                <a:ext cx="6697" cy="2253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02" extrusionOk="0">
                    <a:moveTo>
                      <a:pt x="0" y="1"/>
                    </a:moveTo>
                    <a:cubicBezTo>
                      <a:pt x="0" y="34"/>
                      <a:pt x="0" y="34"/>
                      <a:pt x="0" y="67"/>
                    </a:cubicBezTo>
                    <a:cubicBezTo>
                      <a:pt x="34" y="368"/>
                      <a:pt x="100" y="634"/>
                      <a:pt x="234" y="901"/>
                    </a:cubicBezTo>
                    <a:cubicBezTo>
                      <a:pt x="234" y="734"/>
                      <a:pt x="267" y="568"/>
                      <a:pt x="234" y="434"/>
                    </a:cubicBezTo>
                    <a:cubicBezTo>
                      <a:pt x="167" y="301"/>
                      <a:pt x="67" y="167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7;p33">
                <a:extLst>
                  <a:ext uri="{FF2B5EF4-FFF2-40B4-BE49-F238E27FC236}">
                    <a16:creationId xmlns:a16="http://schemas.microsoft.com/office/drawing/2014/main" id="{619E5924-422A-4A55-9091-8E1AAD1D43E4}"/>
                  </a:ext>
                </a:extLst>
              </p:cNvPr>
              <p:cNvSpPr/>
              <p:nvPr/>
            </p:nvSpPr>
            <p:spPr>
              <a:xfrm>
                <a:off x="6366788" y="1895724"/>
                <a:ext cx="7521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5" extrusionOk="0">
                    <a:moveTo>
                      <a:pt x="34" y="0"/>
                    </a:moveTo>
                    <a:cubicBezTo>
                      <a:pt x="0" y="267"/>
                      <a:pt x="0" y="567"/>
                      <a:pt x="34" y="834"/>
                    </a:cubicBezTo>
                    <a:cubicBezTo>
                      <a:pt x="67" y="1101"/>
                      <a:pt x="134" y="1401"/>
                      <a:pt x="267" y="1635"/>
                    </a:cubicBezTo>
                    <a:cubicBezTo>
                      <a:pt x="300" y="1368"/>
                      <a:pt x="300" y="1101"/>
                      <a:pt x="267" y="801"/>
                    </a:cubicBezTo>
                    <a:cubicBezTo>
                      <a:pt x="200" y="534"/>
                      <a:pt x="134" y="267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8;p33">
                <a:extLst>
                  <a:ext uri="{FF2B5EF4-FFF2-40B4-BE49-F238E27FC236}">
                    <a16:creationId xmlns:a16="http://schemas.microsoft.com/office/drawing/2014/main" id="{49623CEA-8C37-4D41-9A7F-C96AA1B016A2}"/>
                  </a:ext>
                </a:extLst>
              </p:cNvPr>
              <p:cNvSpPr/>
              <p:nvPr/>
            </p:nvSpPr>
            <p:spPr>
              <a:xfrm>
                <a:off x="6548497" y="178070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33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00" y="534"/>
                      <a:pt x="133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9;p33">
                <a:extLst>
                  <a:ext uri="{FF2B5EF4-FFF2-40B4-BE49-F238E27FC236}">
                    <a16:creationId xmlns:a16="http://schemas.microsoft.com/office/drawing/2014/main" id="{3A34FF45-7509-4B7D-A570-A084820414E0}"/>
                  </a:ext>
                </a:extLst>
              </p:cNvPr>
              <p:cNvSpPr/>
              <p:nvPr/>
            </p:nvSpPr>
            <p:spPr>
              <a:xfrm>
                <a:off x="6560166" y="206076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67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34" y="534"/>
                      <a:pt x="167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90;p33">
                <a:extLst>
                  <a:ext uri="{FF2B5EF4-FFF2-40B4-BE49-F238E27FC236}">
                    <a16:creationId xmlns:a16="http://schemas.microsoft.com/office/drawing/2014/main" id="{998DBCEA-F198-4921-84B1-F9F017FCBC5A}"/>
                  </a:ext>
                </a:extLst>
              </p:cNvPr>
              <p:cNvSpPr/>
              <p:nvPr/>
            </p:nvSpPr>
            <p:spPr>
              <a:xfrm>
                <a:off x="6757692" y="1939052"/>
                <a:ext cx="8296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69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43" y="22"/>
                      <a:pt x="52" y="42"/>
                      <a:pt x="60" y="63"/>
                    </a:cubicBezTo>
                    <a:lnTo>
                      <a:pt x="60" y="63"/>
                    </a:lnTo>
                    <a:cubicBezTo>
                      <a:pt x="63" y="54"/>
                      <a:pt x="65" y="44"/>
                      <a:pt x="67" y="34"/>
                    </a:cubicBezTo>
                    <a:lnTo>
                      <a:pt x="34" y="1"/>
                    </a:lnTo>
                    <a:close/>
                    <a:moveTo>
                      <a:pt x="60" y="63"/>
                    </a:moveTo>
                    <a:cubicBezTo>
                      <a:pt x="1" y="320"/>
                      <a:pt x="3" y="579"/>
                      <a:pt x="67" y="868"/>
                    </a:cubicBezTo>
                    <a:cubicBezTo>
                      <a:pt x="101" y="1135"/>
                      <a:pt x="167" y="1402"/>
                      <a:pt x="268" y="1669"/>
                    </a:cubicBezTo>
                    <a:cubicBezTo>
                      <a:pt x="332" y="1124"/>
                      <a:pt x="273" y="579"/>
                      <a:pt x="6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91;p33">
                <a:extLst>
                  <a:ext uri="{FF2B5EF4-FFF2-40B4-BE49-F238E27FC236}">
                    <a16:creationId xmlns:a16="http://schemas.microsoft.com/office/drawing/2014/main" id="{EFCAAC7A-F33E-4596-91FE-FDE81F1A1B46}"/>
                  </a:ext>
                </a:extLst>
              </p:cNvPr>
              <p:cNvSpPr/>
              <p:nvPr/>
            </p:nvSpPr>
            <p:spPr>
              <a:xfrm>
                <a:off x="6322610" y="1557318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0"/>
                    </a:moveTo>
                    <a:lnTo>
                      <a:pt x="67" y="0"/>
                    </a:lnTo>
                    <a:cubicBezTo>
                      <a:pt x="0" y="567"/>
                      <a:pt x="100" y="1135"/>
                      <a:pt x="334" y="1668"/>
                    </a:cubicBezTo>
                    <a:cubicBezTo>
                      <a:pt x="367" y="1401"/>
                      <a:pt x="367" y="1135"/>
                      <a:pt x="334" y="834"/>
                    </a:cubicBezTo>
                    <a:cubicBezTo>
                      <a:pt x="267" y="567"/>
                      <a:pt x="200" y="267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92;p33">
                <a:extLst>
                  <a:ext uri="{FF2B5EF4-FFF2-40B4-BE49-F238E27FC236}">
                    <a16:creationId xmlns:a16="http://schemas.microsoft.com/office/drawing/2014/main" id="{1D4626F9-B9B2-44F3-8173-0B6257F69416}"/>
                  </a:ext>
                </a:extLst>
              </p:cNvPr>
              <p:cNvSpPr/>
              <p:nvPr/>
            </p:nvSpPr>
            <p:spPr>
              <a:xfrm>
                <a:off x="6655169" y="1628158"/>
                <a:ext cx="7521" cy="408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6" extrusionOk="0">
                    <a:moveTo>
                      <a:pt x="67" y="1"/>
                    </a:moveTo>
                    <a:cubicBezTo>
                      <a:pt x="1" y="268"/>
                      <a:pt x="1" y="534"/>
                      <a:pt x="67" y="835"/>
                    </a:cubicBezTo>
                    <a:cubicBezTo>
                      <a:pt x="101" y="1102"/>
                      <a:pt x="168" y="1368"/>
                      <a:pt x="268" y="1635"/>
                    </a:cubicBezTo>
                    <a:cubicBezTo>
                      <a:pt x="301" y="1368"/>
                      <a:pt x="301" y="1068"/>
                      <a:pt x="268" y="801"/>
                    </a:cubicBezTo>
                    <a:cubicBezTo>
                      <a:pt x="234" y="534"/>
                      <a:pt x="168" y="234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93;p33">
                <a:extLst>
                  <a:ext uri="{FF2B5EF4-FFF2-40B4-BE49-F238E27FC236}">
                    <a16:creationId xmlns:a16="http://schemas.microsoft.com/office/drawing/2014/main" id="{6E84ACB7-4F67-4E53-B909-AE183ECEE625}"/>
                  </a:ext>
                </a:extLst>
              </p:cNvPr>
              <p:cNvSpPr/>
              <p:nvPr/>
            </p:nvSpPr>
            <p:spPr>
              <a:xfrm>
                <a:off x="6466813" y="1497498"/>
                <a:ext cx="41679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5" extrusionOk="0">
                    <a:moveTo>
                      <a:pt x="1238" y="1"/>
                    </a:moveTo>
                    <a:cubicBezTo>
                      <a:pt x="1101" y="1"/>
                      <a:pt x="967" y="9"/>
                      <a:pt x="834" y="26"/>
                    </a:cubicBezTo>
                    <a:cubicBezTo>
                      <a:pt x="534" y="93"/>
                      <a:pt x="267" y="159"/>
                      <a:pt x="0" y="260"/>
                    </a:cubicBezTo>
                    <a:cubicBezTo>
                      <a:pt x="150" y="276"/>
                      <a:pt x="292" y="285"/>
                      <a:pt x="430" y="285"/>
                    </a:cubicBezTo>
                    <a:cubicBezTo>
                      <a:pt x="567" y="285"/>
                      <a:pt x="701" y="276"/>
                      <a:pt x="834" y="260"/>
                    </a:cubicBezTo>
                    <a:cubicBezTo>
                      <a:pt x="1134" y="226"/>
                      <a:pt x="1401" y="159"/>
                      <a:pt x="1668" y="26"/>
                    </a:cubicBezTo>
                    <a:cubicBezTo>
                      <a:pt x="1518" y="9"/>
                      <a:pt x="137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4;p33">
                <a:extLst>
                  <a:ext uri="{FF2B5EF4-FFF2-40B4-BE49-F238E27FC236}">
                    <a16:creationId xmlns:a16="http://schemas.microsoft.com/office/drawing/2014/main" id="{DECD3D1D-41B7-468F-BD8A-FBDF21D77849}"/>
                  </a:ext>
                </a:extLst>
              </p:cNvPr>
              <p:cNvSpPr/>
              <p:nvPr/>
            </p:nvSpPr>
            <p:spPr>
              <a:xfrm>
                <a:off x="6296773" y="1699222"/>
                <a:ext cx="40855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84" extrusionOk="0">
                    <a:moveTo>
                      <a:pt x="1218" y="0"/>
                    </a:moveTo>
                    <a:cubicBezTo>
                      <a:pt x="1076" y="0"/>
                      <a:pt x="934" y="9"/>
                      <a:pt x="801" y="25"/>
                    </a:cubicBezTo>
                    <a:cubicBezTo>
                      <a:pt x="534" y="59"/>
                      <a:pt x="267" y="126"/>
                      <a:pt x="0" y="259"/>
                    </a:cubicBezTo>
                    <a:cubicBezTo>
                      <a:pt x="134" y="276"/>
                      <a:pt x="275" y="284"/>
                      <a:pt x="417" y="284"/>
                    </a:cubicBezTo>
                    <a:cubicBezTo>
                      <a:pt x="559" y="284"/>
                      <a:pt x="701" y="276"/>
                      <a:pt x="834" y="259"/>
                    </a:cubicBezTo>
                    <a:cubicBezTo>
                      <a:pt x="1101" y="192"/>
                      <a:pt x="1368" y="126"/>
                      <a:pt x="1635" y="25"/>
                    </a:cubicBezTo>
                    <a:cubicBezTo>
                      <a:pt x="1501" y="9"/>
                      <a:pt x="1359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5;p33">
                <a:extLst>
                  <a:ext uri="{FF2B5EF4-FFF2-40B4-BE49-F238E27FC236}">
                    <a16:creationId xmlns:a16="http://schemas.microsoft.com/office/drawing/2014/main" id="{1196BAEB-5972-4A6A-8F04-45C9102A276B}"/>
                  </a:ext>
                </a:extLst>
              </p:cNvPr>
              <p:cNvSpPr/>
              <p:nvPr/>
            </p:nvSpPr>
            <p:spPr>
              <a:xfrm>
                <a:off x="6496798" y="1681706"/>
                <a:ext cx="41704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5" extrusionOk="0">
                    <a:moveTo>
                      <a:pt x="1239" y="1"/>
                    </a:moveTo>
                    <a:cubicBezTo>
                      <a:pt x="1102" y="1"/>
                      <a:pt x="968" y="9"/>
                      <a:pt x="835" y="26"/>
                    </a:cubicBezTo>
                    <a:cubicBezTo>
                      <a:pt x="535" y="59"/>
                      <a:pt x="268" y="126"/>
                      <a:pt x="1" y="259"/>
                    </a:cubicBezTo>
                    <a:cubicBezTo>
                      <a:pt x="151" y="276"/>
                      <a:pt x="293" y="284"/>
                      <a:pt x="430" y="284"/>
                    </a:cubicBezTo>
                    <a:cubicBezTo>
                      <a:pt x="568" y="284"/>
                      <a:pt x="701" y="276"/>
                      <a:pt x="835" y="259"/>
                    </a:cubicBezTo>
                    <a:cubicBezTo>
                      <a:pt x="1135" y="226"/>
                      <a:pt x="1402" y="159"/>
                      <a:pt x="1669" y="26"/>
                    </a:cubicBezTo>
                    <a:cubicBezTo>
                      <a:pt x="1519" y="9"/>
                      <a:pt x="1377" y="1"/>
                      <a:pt x="12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6;p33">
                <a:extLst>
                  <a:ext uri="{FF2B5EF4-FFF2-40B4-BE49-F238E27FC236}">
                    <a16:creationId xmlns:a16="http://schemas.microsoft.com/office/drawing/2014/main" id="{C2B4330F-7D4C-4A8C-A57D-0150D946ABC6}"/>
                  </a:ext>
                </a:extLst>
              </p:cNvPr>
              <p:cNvSpPr/>
              <p:nvPr/>
            </p:nvSpPr>
            <p:spPr>
              <a:xfrm>
                <a:off x="6445973" y="2006793"/>
                <a:ext cx="41679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4" extrusionOk="0">
                    <a:moveTo>
                      <a:pt x="1239" y="0"/>
                    </a:moveTo>
                    <a:cubicBezTo>
                      <a:pt x="1101" y="0"/>
                      <a:pt x="967" y="9"/>
                      <a:pt x="834" y="25"/>
                    </a:cubicBezTo>
                    <a:cubicBezTo>
                      <a:pt x="534" y="59"/>
                      <a:pt x="267" y="159"/>
                      <a:pt x="0" y="259"/>
                    </a:cubicBezTo>
                    <a:cubicBezTo>
                      <a:pt x="150" y="275"/>
                      <a:pt x="292" y="284"/>
                      <a:pt x="430" y="284"/>
                    </a:cubicBezTo>
                    <a:cubicBezTo>
                      <a:pt x="567" y="284"/>
                      <a:pt x="701" y="275"/>
                      <a:pt x="834" y="259"/>
                    </a:cubicBezTo>
                    <a:cubicBezTo>
                      <a:pt x="1134" y="225"/>
                      <a:pt x="1401" y="159"/>
                      <a:pt x="1668" y="25"/>
                    </a:cubicBezTo>
                    <a:cubicBezTo>
                      <a:pt x="1518" y="9"/>
                      <a:pt x="1376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7;p33">
                <a:extLst>
                  <a:ext uri="{FF2B5EF4-FFF2-40B4-BE49-F238E27FC236}">
                    <a16:creationId xmlns:a16="http://schemas.microsoft.com/office/drawing/2014/main" id="{6DD7603B-DEE0-4A93-B322-F5002906AC4B}"/>
                  </a:ext>
                </a:extLst>
              </p:cNvPr>
              <p:cNvSpPr/>
              <p:nvPr/>
            </p:nvSpPr>
            <p:spPr>
              <a:xfrm>
                <a:off x="6648497" y="1861766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52" y="0"/>
                    </a:moveTo>
                    <a:cubicBezTo>
                      <a:pt x="1110" y="0"/>
                      <a:pt x="968" y="8"/>
                      <a:pt x="835" y="25"/>
                    </a:cubicBezTo>
                    <a:cubicBezTo>
                      <a:pt x="535" y="58"/>
                      <a:pt x="268" y="159"/>
                      <a:pt x="1" y="259"/>
                    </a:cubicBezTo>
                    <a:cubicBezTo>
                      <a:pt x="139" y="275"/>
                      <a:pt x="276" y="283"/>
                      <a:pt x="413" y="283"/>
                    </a:cubicBezTo>
                    <a:cubicBezTo>
                      <a:pt x="841" y="283"/>
                      <a:pt x="1265" y="202"/>
                      <a:pt x="1669" y="25"/>
                    </a:cubicBezTo>
                    <a:cubicBezTo>
                      <a:pt x="1535" y="8"/>
                      <a:pt x="1394" y="0"/>
                      <a:pt x="1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8;p33">
                <a:extLst>
                  <a:ext uri="{FF2B5EF4-FFF2-40B4-BE49-F238E27FC236}">
                    <a16:creationId xmlns:a16="http://schemas.microsoft.com/office/drawing/2014/main" id="{55FD252D-877B-4EE7-B231-F218AC0374D4}"/>
                  </a:ext>
                </a:extLst>
              </p:cNvPr>
              <p:cNvSpPr/>
              <p:nvPr/>
            </p:nvSpPr>
            <p:spPr>
              <a:xfrm>
                <a:off x="6225084" y="2090351"/>
                <a:ext cx="40855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6" extrusionOk="0">
                    <a:moveTo>
                      <a:pt x="1218" y="0"/>
                    </a:moveTo>
                    <a:cubicBezTo>
                      <a:pt x="1076" y="0"/>
                      <a:pt x="934" y="17"/>
                      <a:pt x="801" y="50"/>
                    </a:cubicBezTo>
                    <a:cubicBezTo>
                      <a:pt x="534" y="84"/>
                      <a:pt x="234" y="150"/>
                      <a:pt x="0" y="250"/>
                    </a:cubicBezTo>
                    <a:cubicBezTo>
                      <a:pt x="134" y="267"/>
                      <a:pt x="267" y="276"/>
                      <a:pt x="405" y="276"/>
                    </a:cubicBezTo>
                    <a:cubicBezTo>
                      <a:pt x="543" y="276"/>
                      <a:pt x="684" y="267"/>
                      <a:pt x="834" y="250"/>
                    </a:cubicBezTo>
                    <a:cubicBezTo>
                      <a:pt x="1101" y="217"/>
                      <a:pt x="1368" y="150"/>
                      <a:pt x="1635" y="50"/>
                    </a:cubicBezTo>
                    <a:cubicBezTo>
                      <a:pt x="1502" y="17"/>
                      <a:pt x="1360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9;p33">
                <a:extLst>
                  <a:ext uri="{FF2B5EF4-FFF2-40B4-BE49-F238E27FC236}">
                    <a16:creationId xmlns:a16="http://schemas.microsoft.com/office/drawing/2014/main" id="{BFE88EC5-67BF-4BCB-A687-404264D27E89}"/>
                  </a:ext>
                </a:extLst>
              </p:cNvPr>
              <p:cNvSpPr/>
              <p:nvPr/>
            </p:nvSpPr>
            <p:spPr>
              <a:xfrm>
                <a:off x="6209242" y="1920112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39" y="0"/>
                    </a:moveTo>
                    <a:cubicBezTo>
                      <a:pt x="1101" y="0"/>
                      <a:pt x="968" y="8"/>
                      <a:pt x="835" y="25"/>
                    </a:cubicBezTo>
                    <a:cubicBezTo>
                      <a:pt x="534" y="58"/>
                      <a:pt x="268" y="125"/>
                      <a:pt x="1" y="259"/>
                    </a:cubicBezTo>
                    <a:cubicBezTo>
                      <a:pt x="151" y="275"/>
                      <a:pt x="293" y="284"/>
                      <a:pt x="430" y="284"/>
                    </a:cubicBezTo>
                    <a:cubicBezTo>
                      <a:pt x="568" y="284"/>
                      <a:pt x="701" y="275"/>
                      <a:pt x="835" y="259"/>
                    </a:cubicBezTo>
                    <a:cubicBezTo>
                      <a:pt x="1135" y="192"/>
                      <a:pt x="1402" y="125"/>
                      <a:pt x="1669" y="25"/>
                    </a:cubicBezTo>
                    <a:cubicBezTo>
                      <a:pt x="1518" y="8"/>
                      <a:pt x="1377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500;p33">
                <a:extLst>
                  <a:ext uri="{FF2B5EF4-FFF2-40B4-BE49-F238E27FC236}">
                    <a16:creationId xmlns:a16="http://schemas.microsoft.com/office/drawing/2014/main" id="{D16DF151-4926-49E9-A676-686726A0A7DC}"/>
                  </a:ext>
                </a:extLst>
              </p:cNvPr>
              <p:cNvSpPr/>
              <p:nvPr/>
            </p:nvSpPr>
            <p:spPr>
              <a:xfrm>
                <a:off x="6230081" y="1583980"/>
                <a:ext cx="15042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969" extrusionOk="0">
                    <a:moveTo>
                      <a:pt x="601" y="1"/>
                    </a:moveTo>
                    <a:cubicBezTo>
                      <a:pt x="401" y="134"/>
                      <a:pt x="201" y="334"/>
                      <a:pt x="67" y="568"/>
                    </a:cubicBezTo>
                    <a:cubicBezTo>
                      <a:pt x="34" y="701"/>
                      <a:pt x="1" y="835"/>
                      <a:pt x="1" y="968"/>
                    </a:cubicBezTo>
                    <a:cubicBezTo>
                      <a:pt x="67" y="901"/>
                      <a:pt x="134" y="801"/>
                      <a:pt x="201" y="735"/>
                    </a:cubicBezTo>
                    <a:cubicBezTo>
                      <a:pt x="368" y="501"/>
                      <a:pt x="501" y="234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01;p33">
                <a:extLst>
                  <a:ext uri="{FF2B5EF4-FFF2-40B4-BE49-F238E27FC236}">
                    <a16:creationId xmlns:a16="http://schemas.microsoft.com/office/drawing/2014/main" id="{5BDBFDAB-610D-4684-9DDD-B4DB7364F64B}"/>
                  </a:ext>
                </a:extLst>
              </p:cNvPr>
              <p:cNvSpPr/>
              <p:nvPr/>
            </p:nvSpPr>
            <p:spPr>
              <a:xfrm>
                <a:off x="6567662" y="1559817"/>
                <a:ext cx="25012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5" extrusionOk="0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767" y="167"/>
                      <a:pt x="567" y="367"/>
                      <a:pt x="401" y="601"/>
                    </a:cubicBezTo>
                    <a:cubicBezTo>
                      <a:pt x="234" y="801"/>
                      <a:pt x="100" y="1068"/>
                      <a:pt x="0" y="1335"/>
                    </a:cubicBezTo>
                    <a:cubicBezTo>
                      <a:pt x="234" y="1135"/>
                      <a:pt x="434" y="934"/>
                      <a:pt x="601" y="734"/>
                    </a:cubicBezTo>
                    <a:cubicBezTo>
                      <a:pt x="767" y="501"/>
                      <a:pt x="901" y="234"/>
                      <a:pt x="1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02;p33">
                <a:extLst>
                  <a:ext uri="{FF2B5EF4-FFF2-40B4-BE49-F238E27FC236}">
                    <a16:creationId xmlns:a16="http://schemas.microsoft.com/office/drawing/2014/main" id="{FD219C35-9E19-4C96-8AEB-3F254FA5D663}"/>
                  </a:ext>
                </a:extLst>
              </p:cNvPr>
              <p:cNvSpPr/>
              <p:nvPr/>
            </p:nvSpPr>
            <p:spPr>
              <a:xfrm>
                <a:off x="6394274" y="1754020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2" y="1"/>
                    </a:moveTo>
                    <a:cubicBezTo>
                      <a:pt x="768" y="167"/>
                      <a:pt x="568" y="368"/>
                      <a:pt x="401" y="601"/>
                    </a:cubicBezTo>
                    <a:cubicBezTo>
                      <a:pt x="234" y="801"/>
                      <a:pt x="101" y="1068"/>
                      <a:pt x="1" y="1335"/>
                    </a:cubicBezTo>
                    <a:cubicBezTo>
                      <a:pt x="435" y="968"/>
                      <a:pt x="768" y="501"/>
                      <a:pt x="1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03;p33">
                <a:extLst>
                  <a:ext uri="{FF2B5EF4-FFF2-40B4-BE49-F238E27FC236}">
                    <a16:creationId xmlns:a16="http://schemas.microsoft.com/office/drawing/2014/main" id="{AB904AF2-FBF6-4D87-8300-456E7AF0536C}"/>
                  </a:ext>
                </a:extLst>
              </p:cNvPr>
              <p:cNvSpPr/>
              <p:nvPr/>
            </p:nvSpPr>
            <p:spPr>
              <a:xfrm>
                <a:off x="6287602" y="1989902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767" y="168"/>
                      <a:pt x="567" y="368"/>
                      <a:pt x="401" y="601"/>
                    </a:cubicBezTo>
                    <a:cubicBezTo>
                      <a:pt x="234" y="835"/>
                      <a:pt x="100" y="1068"/>
                      <a:pt x="0" y="1335"/>
                    </a:cubicBezTo>
                    <a:cubicBezTo>
                      <a:pt x="234" y="1168"/>
                      <a:pt x="434" y="968"/>
                      <a:pt x="601" y="735"/>
                    </a:cubicBezTo>
                    <a:cubicBezTo>
                      <a:pt x="767" y="501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04;p33">
                <a:extLst>
                  <a:ext uri="{FF2B5EF4-FFF2-40B4-BE49-F238E27FC236}">
                    <a16:creationId xmlns:a16="http://schemas.microsoft.com/office/drawing/2014/main" id="{AEB4D2E1-0D77-4709-9727-E1582DC44923}"/>
                  </a:ext>
                </a:extLst>
              </p:cNvPr>
              <p:cNvSpPr/>
              <p:nvPr/>
            </p:nvSpPr>
            <p:spPr>
              <a:xfrm>
                <a:off x="6570986" y="1926558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801" y="201"/>
                      <a:pt x="601" y="401"/>
                      <a:pt x="434" y="634"/>
                    </a:cubicBezTo>
                    <a:cubicBezTo>
                      <a:pt x="268" y="835"/>
                      <a:pt x="101" y="1101"/>
                      <a:pt x="1" y="1335"/>
                    </a:cubicBezTo>
                    <a:cubicBezTo>
                      <a:pt x="234" y="1168"/>
                      <a:pt x="434" y="968"/>
                      <a:pt x="601" y="734"/>
                    </a:cubicBezTo>
                    <a:cubicBezTo>
                      <a:pt x="768" y="534"/>
                      <a:pt x="901" y="267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05;p33">
                <a:extLst>
                  <a:ext uri="{FF2B5EF4-FFF2-40B4-BE49-F238E27FC236}">
                    <a16:creationId xmlns:a16="http://schemas.microsoft.com/office/drawing/2014/main" id="{49D9D227-5A61-4A5C-9C53-77D0BA269240}"/>
                  </a:ext>
                </a:extLst>
              </p:cNvPr>
              <p:cNvSpPr/>
              <p:nvPr/>
            </p:nvSpPr>
            <p:spPr>
              <a:xfrm>
                <a:off x="6775208" y="2044075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cubicBezTo>
                      <a:pt x="534" y="368"/>
                      <a:pt x="200" y="835"/>
                      <a:pt x="0" y="1335"/>
                    </a:cubicBezTo>
                    <a:cubicBezTo>
                      <a:pt x="200" y="1168"/>
                      <a:pt x="400" y="968"/>
                      <a:pt x="567" y="735"/>
                    </a:cubicBezTo>
                    <a:cubicBezTo>
                      <a:pt x="734" y="535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06;p33">
                <a:extLst>
                  <a:ext uri="{FF2B5EF4-FFF2-40B4-BE49-F238E27FC236}">
                    <a16:creationId xmlns:a16="http://schemas.microsoft.com/office/drawing/2014/main" id="{F530199B-55A8-4742-82BB-448994C196CD}"/>
                  </a:ext>
                </a:extLst>
              </p:cNvPr>
              <p:cNvSpPr/>
              <p:nvPr/>
            </p:nvSpPr>
            <p:spPr>
              <a:xfrm>
                <a:off x="6209242" y="1741526"/>
                <a:ext cx="10870" cy="1002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1" extrusionOk="0">
                    <a:moveTo>
                      <a:pt x="34" y="0"/>
                    </a:moveTo>
                    <a:lnTo>
                      <a:pt x="1" y="200"/>
                    </a:lnTo>
                    <a:cubicBezTo>
                      <a:pt x="134" y="301"/>
                      <a:pt x="268" y="367"/>
                      <a:pt x="434" y="401"/>
                    </a:cubicBezTo>
                    <a:cubicBezTo>
                      <a:pt x="301" y="267"/>
                      <a:pt x="167" y="134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07;p33">
                <a:extLst>
                  <a:ext uri="{FF2B5EF4-FFF2-40B4-BE49-F238E27FC236}">
                    <a16:creationId xmlns:a16="http://schemas.microsoft.com/office/drawing/2014/main" id="{55E2747A-9B56-4971-B133-DD29621C8DC5}"/>
                  </a:ext>
                </a:extLst>
              </p:cNvPr>
              <p:cNvSpPr/>
              <p:nvPr/>
            </p:nvSpPr>
            <p:spPr>
              <a:xfrm>
                <a:off x="6637677" y="1734030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01" y="267"/>
                      <a:pt x="267" y="1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08;p33">
                <a:extLst>
                  <a:ext uri="{FF2B5EF4-FFF2-40B4-BE49-F238E27FC236}">
                    <a16:creationId xmlns:a16="http://schemas.microsoft.com/office/drawing/2014/main" id="{02B6D589-516E-401B-8FD3-D7C1C900D13F}"/>
                  </a:ext>
                </a:extLst>
              </p:cNvPr>
              <p:cNvSpPr/>
              <p:nvPr/>
            </p:nvSpPr>
            <p:spPr>
              <a:xfrm>
                <a:off x="6654344" y="2016588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334" y="434"/>
                      <a:pt x="801" y="801"/>
                      <a:pt x="1335" y="1001"/>
                    </a:cubicBezTo>
                    <a:cubicBezTo>
                      <a:pt x="968" y="567"/>
                      <a:pt x="534" y="2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09;p33">
                <a:extLst>
                  <a:ext uri="{FF2B5EF4-FFF2-40B4-BE49-F238E27FC236}">
                    <a16:creationId xmlns:a16="http://schemas.microsoft.com/office/drawing/2014/main" id="{54AC5D1F-D91E-4281-954C-37D078E12D35}"/>
                  </a:ext>
                </a:extLst>
              </p:cNvPr>
              <p:cNvSpPr/>
              <p:nvPr/>
            </p:nvSpPr>
            <p:spPr>
              <a:xfrm>
                <a:off x="6454294" y="1864889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234"/>
                      <a:pt x="368" y="434"/>
                      <a:pt x="601" y="601"/>
                    </a:cubicBezTo>
                    <a:cubicBezTo>
                      <a:pt x="835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67"/>
                      <a:pt x="268" y="134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10;p33">
                <a:extLst>
                  <a:ext uri="{FF2B5EF4-FFF2-40B4-BE49-F238E27FC236}">
                    <a16:creationId xmlns:a16="http://schemas.microsoft.com/office/drawing/2014/main" id="{BBB8C228-E4E7-4903-9F23-99CEAFD8B7E4}"/>
                  </a:ext>
                </a:extLst>
              </p:cNvPr>
              <p:cNvSpPr/>
              <p:nvPr/>
            </p:nvSpPr>
            <p:spPr>
              <a:xfrm>
                <a:off x="6178407" y="2020736"/>
                <a:ext cx="17516" cy="1504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2" extrusionOk="0">
                    <a:moveTo>
                      <a:pt x="0" y="1"/>
                    </a:moveTo>
                    <a:lnTo>
                      <a:pt x="0" y="234"/>
                    </a:lnTo>
                    <a:cubicBezTo>
                      <a:pt x="234" y="401"/>
                      <a:pt x="434" y="501"/>
                      <a:pt x="701" y="601"/>
                    </a:cubicBezTo>
                    <a:cubicBezTo>
                      <a:pt x="501" y="368"/>
                      <a:pt x="301" y="168"/>
                      <a:pt x="67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11;p33">
                <a:extLst>
                  <a:ext uri="{FF2B5EF4-FFF2-40B4-BE49-F238E27FC236}">
                    <a16:creationId xmlns:a16="http://schemas.microsoft.com/office/drawing/2014/main" id="{E173FC13-07B4-44BA-816C-7FBC345AF850}"/>
                  </a:ext>
                </a:extLst>
              </p:cNvPr>
              <p:cNvSpPr/>
              <p:nvPr/>
            </p:nvSpPr>
            <p:spPr>
              <a:xfrm>
                <a:off x="6415963" y="1598997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34" y="267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512;p33">
                <a:extLst>
                  <a:ext uri="{FF2B5EF4-FFF2-40B4-BE49-F238E27FC236}">
                    <a16:creationId xmlns:a16="http://schemas.microsoft.com/office/drawing/2014/main" id="{044AE917-8D28-406A-9EB5-DE2D58E6CCB5}"/>
                  </a:ext>
                </a:extLst>
              </p:cNvPr>
              <p:cNvSpPr/>
              <p:nvPr/>
            </p:nvSpPr>
            <p:spPr>
              <a:xfrm>
                <a:off x="6270936" y="1813215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167" y="200"/>
                      <a:pt x="367" y="400"/>
                      <a:pt x="601" y="567"/>
                    </a:cubicBezTo>
                    <a:cubicBezTo>
                      <a:pt x="834" y="734"/>
                      <a:pt x="1068" y="901"/>
                      <a:pt x="1334" y="1001"/>
                    </a:cubicBezTo>
                    <a:cubicBezTo>
                      <a:pt x="1168" y="767"/>
                      <a:pt x="967" y="567"/>
                      <a:pt x="734" y="400"/>
                    </a:cubicBezTo>
                    <a:cubicBezTo>
                      <a:pt x="534" y="234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513;p33">
                <a:extLst>
                  <a:ext uri="{FF2B5EF4-FFF2-40B4-BE49-F238E27FC236}">
                    <a16:creationId xmlns:a16="http://schemas.microsoft.com/office/drawing/2014/main" id="{786A4DC4-F4BB-4699-9D8E-2250C4EFB3AE}"/>
                  </a:ext>
                </a:extLst>
              </p:cNvPr>
              <p:cNvSpPr/>
              <p:nvPr/>
            </p:nvSpPr>
            <p:spPr>
              <a:xfrm>
                <a:off x="6370936" y="2074085"/>
                <a:ext cx="33383" cy="2503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234"/>
                      <a:pt x="368" y="434"/>
                      <a:pt x="601" y="601"/>
                    </a:cubicBezTo>
                    <a:cubicBezTo>
                      <a:pt x="835" y="768"/>
                      <a:pt x="1068" y="901"/>
                      <a:pt x="1335" y="1002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34"/>
                      <a:pt x="268" y="10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514;p33">
                <a:extLst>
                  <a:ext uri="{FF2B5EF4-FFF2-40B4-BE49-F238E27FC236}">
                    <a16:creationId xmlns:a16="http://schemas.microsoft.com/office/drawing/2014/main" id="{F8001789-6D25-4987-B609-03B9A05B4592}"/>
                  </a:ext>
                </a:extLst>
              </p:cNvPr>
              <p:cNvSpPr/>
              <p:nvPr/>
            </p:nvSpPr>
            <p:spPr>
              <a:xfrm>
                <a:off x="5476583" y="1377283"/>
                <a:ext cx="1700399" cy="1272788"/>
              </a:xfrm>
              <a:custGeom>
                <a:avLst/>
                <a:gdLst/>
                <a:ahLst/>
                <a:cxnLst/>
                <a:rect l="l" t="t" r="r" b="b"/>
                <a:pathLst>
                  <a:path w="68050" h="5093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6872" y="50937"/>
                    </a:lnTo>
                    <a:lnTo>
                      <a:pt x="68049" y="4052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515;p33">
                <a:extLst>
                  <a:ext uri="{FF2B5EF4-FFF2-40B4-BE49-F238E27FC236}">
                    <a16:creationId xmlns:a16="http://schemas.microsoft.com/office/drawing/2014/main" id="{93FF1B42-39AF-4ACC-9A17-07AE7C4C1E39}"/>
                  </a:ext>
                </a:extLst>
              </p:cNvPr>
              <p:cNvSpPr/>
              <p:nvPr/>
            </p:nvSpPr>
            <p:spPr>
              <a:xfrm>
                <a:off x="6096723" y="1838303"/>
                <a:ext cx="423438" cy="352923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4124" extrusionOk="0">
                    <a:moveTo>
                      <a:pt x="9197" y="1"/>
                    </a:moveTo>
                    <a:cubicBezTo>
                      <a:pt x="8815" y="1"/>
                      <a:pt x="8428" y="32"/>
                      <a:pt x="8040" y="97"/>
                    </a:cubicBezTo>
                    <a:cubicBezTo>
                      <a:pt x="1835" y="1164"/>
                      <a:pt x="0" y="9170"/>
                      <a:pt x="5137" y="12806"/>
                    </a:cubicBezTo>
                    <a:cubicBezTo>
                      <a:pt x="6424" y="13717"/>
                      <a:pt x="7824" y="14123"/>
                      <a:pt x="9183" y="14123"/>
                    </a:cubicBezTo>
                    <a:cubicBezTo>
                      <a:pt x="13248" y="14123"/>
                      <a:pt x="16945" y="10485"/>
                      <a:pt x="16145" y="5834"/>
                    </a:cubicBezTo>
                    <a:cubicBezTo>
                      <a:pt x="15546" y="2420"/>
                      <a:pt x="12554" y="1"/>
                      <a:pt x="9197" y="1"/>
                    </a:cubicBezTo>
                    <a:close/>
                  </a:path>
                </a:pathLst>
              </a:custGeom>
              <a:solidFill>
                <a:srgbClr val="6CCF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516;p33">
                <a:extLst>
                  <a:ext uri="{FF2B5EF4-FFF2-40B4-BE49-F238E27FC236}">
                    <a16:creationId xmlns:a16="http://schemas.microsoft.com/office/drawing/2014/main" id="{9ACECC86-EFB2-4918-AB3E-5844727C0E0C}"/>
                  </a:ext>
                </a:extLst>
              </p:cNvPr>
              <p:cNvSpPr/>
              <p:nvPr/>
            </p:nvSpPr>
            <p:spPr>
              <a:xfrm>
                <a:off x="6240926" y="1953245"/>
                <a:ext cx="195902" cy="146702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871" extrusionOk="0">
                    <a:moveTo>
                      <a:pt x="0" y="0"/>
                    </a:moveTo>
                    <a:lnTo>
                      <a:pt x="1001" y="5871"/>
                    </a:lnTo>
                    <a:lnTo>
                      <a:pt x="7839" y="1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517;p33">
                <a:extLst>
                  <a:ext uri="{FF2B5EF4-FFF2-40B4-BE49-F238E27FC236}">
                    <a16:creationId xmlns:a16="http://schemas.microsoft.com/office/drawing/2014/main" id="{9250BDDC-9AD5-4E07-AF7F-F0579A6F472F}"/>
                  </a:ext>
                </a:extLst>
              </p:cNvPr>
              <p:cNvSpPr/>
              <p:nvPr/>
            </p:nvSpPr>
            <p:spPr>
              <a:xfrm>
                <a:off x="5634954" y="2310816"/>
                <a:ext cx="1542029" cy="339255"/>
              </a:xfrm>
              <a:custGeom>
                <a:avLst/>
                <a:gdLst/>
                <a:ahLst/>
                <a:cxnLst/>
                <a:rect l="l" t="t" r="r" b="b"/>
                <a:pathLst>
                  <a:path w="61712" h="1357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534" y="13577"/>
                    </a:lnTo>
                    <a:lnTo>
                      <a:pt x="61711" y="316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518;p33">
                <a:extLst>
                  <a:ext uri="{FF2B5EF4-FFF2-40B4-BE49-F238E27FC236}">
                    <a16:creationId xmlns:a16="http://schemas.microsoft.com/office/drawing/2014/main" id="{2527D69B-1C11-41C7-9113-9554412CD35B}"/>
                  </a:ext>
                </a:extLst>
              </p:cNvPr>
              <p:cNvSpPr/>
              <p:nvPr/>
            </p:nvSpPr>
            <p:spPr>
              <a:xfrm>
                <a:off x="5732480" y="2364164"/>
                <a:ext cx="1290305" cy="242579"/>
              </a:xfrm>
              <a:custGeom>
                <a:avLst/>
                <a:gdLst/>
                <a:ahLst/>
                <a:cxnLst/>
                <a:rect l="l" t="t" r="r" b="b"/>
                <a:pathLst>
                  <a:path w="51638" h="9708" extrusionOk="0">
                    <a:moveTo>
                      <a:pt x="51504" y="0"/>
                    </a:moveTo>
                    <a:lnTo>
                      <a:pt x="0" y="8740"/>
                    </a:lnTo>
                    <a:lnTo>
                      <a:pt x="134" y="9707"/>
                    </a:lnTo>
                    <a:lnTo>
                      <a:pt x="51637" y="934"/>
                    </a:lnTo>
                    <a:lnTo>
                      <a:pt x="515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519;p33">
                <a:extLst>
                  <a:ext uri="{FF2B5EF4-FFF2-40B4-BE49-F238E27FC236}">
                    <a16:creationId xmlns:a16="http://schemas.microsoft.com/office/drawing/2014/main" id="{7A9669B3-A319-41CA-989A-B6A6269A9046}"/>
                  </a:ext>
                </a:extLst>
              </p:cNvPr>
              <p:cNvSpPr/>
              <p:nvPr/>
            </p:nvSpPr>
            <p:spPr>
              <a:xfrm>
                <a:off x="5664139" y="2588377"/>
                <a:ext cx="15017" cy="3418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368" extrusionOk="0">
                    <a:moveTo>
                      <a:pt x="400" y="0"/>
                    </a:moveTo>
                    <a:lnTo>
                      <a:pt x="0" y="67"/>
                    </a:lnTo>
                    <a:lnTo>
                      <a:pt x="234" y="1368"/>
                    </a:lnTo>
                    <a:lnTo>
                      <a:pt x="601" y="13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520;p33">
                <a:extLst>
                  <a:ext uri="{FF2B5EF4-FFF2-40B4-BE49-F238E27FC236}">
                    <a16:creationId xmlns:a16="http://schemas.microsoft.com/office/drawing/2014/main" id="{D796A5DB-C7DC-4981-B78E-10BA28C6CDF2}"/>
                  </a:ext>
                </a:extLst>
              </p:cNvPr>
              <p:cNvSpPr/>
              <p:nvPr/>
            </p:nvSpPr>
            <p:spPr>
              <a:xfrm>
                <a:off x="5681631" y="2585029"/>
                <a:ext cx="15042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369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234" y="1368"/>
                    </a:lnTo>
                    <a:lnTo>
                      <a:pt x="601" y="130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521;p33">
                <a:extLst>
                  <a:ext uri="{FF2B5EF4-FFF2-40B4-BE49-F238E27FC236}">
                    <a16:creationId xmlns:a16="http://schemas.microsoft.com/office/drawing/2014/main" id="{E434252A-ECEB-4475-A1CE-B5073EC600EA}"/>
                  </a:ext>
                </a:extLst>
              </p:cNvPr>
              <p:cNvSpPr/>
              <p:nvPr/>
            </p:nvSpPr>
            <p:spPr>
              <a:xfrm>
                <a:off x="7047747" y="2363315"/>
                <a:ext cx="11694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68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101" y="568"/>
                    </a:lnTo>
                    <a:lnTo>
                      <a:pt x="468" y="501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522;p33">
                <a:extLst>
                  <a:ext uri="{FF2B5EF4-FFF2-40B4-BE49-F238E27FC236}">
                    <a16:creationId xmlns:a16="http://schemas.microsoft.com/office/drawing/2014/main" id="{EB5841B2-6E65-4B76-BE85-6439DF6F7CA9}"/>
                  </a:ext>
                </a:extLst>
              </p:cNvPr>
              <p:cNvSpPr/>
              <p:nvPr/>
            </p:nvSpPr>
            <p:spPr>
              <a:xfrm>
                <a:off x="7053594" y="2354144"/>
                <a:ext cx="18366" cy="2753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02" extrusionOk="0">
                    <a:moveTo>
                      <a:pt x="568" y="1"/>
                    </a:moveTo>
                    <a:lnTo>
                      <a:pt x="0" y="401"/>
                    </a:lnTo>
                    <a:lnTo>
                      <a:pt x="101" y="868"/>
                    </a:lnTo>
                    <a:lnTo>
                      <a:pt x="734" y="1102"/>
                    </a:lnTo>
                    <a:lnTo>
                      <a:pt x="734" y="1102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523;p33">
                <a:extLst>
                  <a:ext uri="{FF2B5EF4-FFF2-40B4-BE49-F238E27FC236}">
                    <a16:creationId xmlns:a16="http://schemas.microsoft.com/office/drawing/2014/main" id="{EFE25DE1-1D0B-4A46-8306-AA3A9A0CFE7C}"/>
                  </a:ext>
                </a:extLst>
              </p:cNvPr>
              <p:cNvSpPr/>
              <p:nvPr/>
            </p:nvSpPr>
            <p:spPr>
              <a:xfrm>
                <a:off x="7075258" y="2354144"/>
                <a:ext cx="10870" cy="2336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935" extrusionOk="0">
                    <a:moveTo>
                      <a:pt x="67" y="1"/>
                    </a:moveTo>
                    <a:lnTo>
                      <a:pt x="1" y="134"/>
                    </a:lnTo>
                    <a:cubicBezTo>
                      <a:pt x="134" y="201"/>
                      <a:pt x="201" y="334"/>
                      <a:pt x="234" y="468"/>
                    </a:cubicBezTo>
                    <a:cubicBezTo>
                      <a:pt x="234" y="601"/>
                      <a:pt x="201" y="735"/>
                      <a:pt x="134" y="868"/>
                    </a:cubicBezTo>
                    <a:lnTo>
                      <a:pt x="234" y="935"/>
                    </a:lnTo>
                    <a:cubicBezTo>
                      <a:pt x="434" y="635"/>
                      <a:pt x="368" y="234"/>
                      <a:pt x="6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524;p33">
                <a:extLst>
                  <a:ext uri="{FF2B5EF4-FFF2-40B4-BE49-F238E27FC236}">
                    <a16:creationId xmlns:a16="http://schemas.microsoft.com/office/drawing/2014/main" id="{3AD6D2F2-D39C-4410-8CE5-18C21213439D}"/>
                  </a:ext>
                </a:extLst>
              </p:cNvPr>
              <p:cNvSpPr/>
              <p:nvPr/>
            </p:nvSpPr>
            <p:spPr>
              <a:xfrm>
                <a:off x="7071935" y="2359992"/>
                <a:ext cx="6697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68" extrusionOk="0">
                    <a:moveTo>
                      <a:pt x="67" y="0"/>
                    </a:moveTo>
                    <a:lnTo>
                      <a:pt x="0" y="100"/>
                    </a:lnTo>
                    <a:cubicBezTo>
                      <a:pt x="34" y="134"/>
                      <a:pt x="67" y="201"/>
                      <a:pt x="100" y="267"/>
                    </a:cubicBezTo>
                    <a:cubicBezTo>
                      <a:pt x="100" y="367"/>
                      <a:pt x="100" y="434"/>
                      <a:pt x="67" y="501"/>
                    </a:cubicBezTo>
                    <a:lnTo>
                      <a:pt x="167" y="567"/>
                    </a:lnTo>
                    <a:cubicBezTo>
                      <a:pt x="267" y="367"/>
                      <a:pt x="234" y="134"/>
                      <a:pt x="67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525;p33">
                <a:extLst>
                  <a:ext uri="{FF2B5EF4-FFF2-40B4-BE49-F238E27FC236}">
                    <a16:creationId xmlns:a16="http://schemas.microsoft.com/office/drawing/2014/main" id="{2DC8E69C-2114-4D81-993F-0DBE20A5CCE3}"/>
                  </a:ext>
                </a:extLst>
              </p:cNvPr>
              <p:cNvSpPr/>
              <p:nvPr/>
            </p:nvSpPr>
            <p:spPr>
              <a:xfrm>
                <a:off x="7108805" y="2349852"/>
                <a:ext cx="24213" cy="24188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835" y="0"/>
                    </a:moveTo>
                    <a:lnTo>
                      <a:pt x="1" y="134"/>
                    </a:lnTo>
                    <a:lnTo>
                      <a:pt x="134" y="968"/>
                    </a:lnTo>
                    <a:lnTo>
                      <a:pt x="968" y="801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526;p33">
                <a:extLst>
                  <a:ext uri="{FF2B5EF4-FFF2-40B4-BE49-F238E27FC236}">
                    <a16:creationId xmlns:a16="http://schemas.microsoft.com/office/drawing/2014/main" id="{6C034C75-1299-47A0-A1FB-0023148442F6}"/>
                  </a:ext>
                </a:extLst>
              </p:cNvPr>
              <p:cNvSpPr/>
              <p:nvPr/>
            </p:nvSpPr>
            <p:spPr>
              <a:xfrm>
                <a:off x="5972535" y="2522135"/>
                <a:ext cx="56697" cy="5412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166" extrusionOk="0">
                    <a:moveTo>
                      <a:pt x="1184" y="1"/>
                    </a:moveTo>
                    <a:cubicBezTo>
                      <a:pt x="1124" y="1"/>
                      <a:pt x="1063" y="6"/>
                      <a:pt x="1001" y="16"/>
                    </a:cubicBezTo>
                    <a:cubicBezTo>
                      <a:pt x="401" y="116"/>
                      <a:pt x="0" y="683"/>
                      <a:pt x="100" y="1250"/>
                    </a:cubicBezTo>
                    <a:cubicBezTo>
                      <a:pt x="134" y="1417"/>
                      <a:pt x="200" y="1584"/>
                      <a:pt x="300" y="1717"/>
                    </a:cubicBezTo>
                    <a:cubicBezTo>
                      <a:pt x="500" y="2002"/>
                      <a:pt x="845" y="2165"/>
                      <a:pt x="1191" y="2165"/>
                    </a:cubicBezTo>
                    <a:cubicBezTo>
                      <a:pt x="1250" y="2165"/>
                      <a:pt x="1309" y="2161"/>
                      <a:pt x="1368" y="2151"/>
                    </a:cubicBezTo>
                    <a:cubicBezTo>
                      <a:pt x="1768" y="2084"/>
                      <a:pt x="2102" y="1784"/>
                      <a:pt x="2235" y="1384"/>
                    </a:cubicBezTo>
                    <a:cubicBezTo>
                      <a:pt x="2269" y="1217"/>
                      <a:pt x="2269" y="1050"/>
                      <a:pt x="2269" y="917"/>
                    </a:cubicBezTo>
                    <a:lnTo>
                      <a:pt x="2235" y="917"/>
                    </a:lnTo>
                    <a:cubicBezTo>
                      <a:pt x="2145" y="378"/>
                      <a:pt x="1707" y="1"/>
                      <a:pt x="1184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27;p33">
                <a:extLst>
                  <a:ext uri="{FF2B5EF4-FFF2-40B4-BE49-F238E27FC236}">
                    <a16:creationId xmlns:a16="http://schemas.microsoft.com/office/drawing/2014/main" id="{6BC20F28-8D29-4443-903E-8E2E664FA67E}"/>
                  </a:ext>
                </a:extLst>
              </p:cNvPr>
              <p:cNvSpPr/>
              <p:nvPr/>
            </p:nvSpPr>
            <p:spPr>
              <a:xfrm>
                <a:off x="6445923" y="1311966"/>
                <a:ext cx="604373" cy="922364"/>
              </a:xfrm>
              <a:custGeom>
                <a:avLst/>
                <a:gdLst/>
                <a:ahLst/>
                <a:cxnLst/>
                <a:rect l="l" t="t" r="r" b="b"/>
                <a:pathLst>
                  <a:path w="24187" h="36913" extrusionOk="0">
                    <a:moveTo>
                      <a:pt x="1984" y="1"/>
                    </a:moveTo>
                    <a:cubicBezTo>
                      <a:pt x="0" y="1"/>
                      <a:pt x="340" y="2486"/>
                      <a:pt x="2604" y="5583"/>
                    </a:cubicBezTo>
                    <a:cubicBezTo>
                      <a:pt x="5906" y="10153"/>
                      <a:pt x="12144" y="18726"/>
                      <a:pt x="12144" y="19893"/>
                    </a:cubicBezTo>
                    <a:cubicBezTo>
                      <a:pt x="12111" y="21061"/>
                      <a:pt x="6674" y="31268"/>
                      <a:pt x="7141" y="32769"/>
                    </a:cubicBezTo>
                    <a:cubicBezTo>
                      <a:pt x="7511" y="34051"/>
                      <a:pt x="14106" y="36913"/>
                      <a:pt x="16421" y="36913"/>
                    </a:cubicBezTo>
                    <a:cubicBezTo>
                      <a:pt x="16817" y="36913"/>
                      <a:pt x="17088" y="36829"/>
                      <a:pt x="17181" y="36639"/>
                    </a:cubicBezTo>
                    <a:cubicBezTo>
                      <a:pt x="18615" y="33636"/>
                      <a:pt x="24186" y="23996"/>
                      <a:pt x="22752" y="17692"/>
                    </a:cubicBezTo>
                    <a:cubicBezTo>
                      <a:pt x="21217" y="10954"/>
                      <a:pt x="8441" y="3014"/>
                      <a:pt x="5506" y="1313"/>
                    </a:cubicBezTo>
                    <a:cubicBezTo>
                      <a:pt x="3943" y="398"/>
                      <a:pt x="2778" y="1"/>
                      <a:pt x="1984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28;p33">
                <a:extLst>
                  <a:ext uri="{FF2B5EF4-FFF2-40B4-BE49-F238E27FC236}">
                    <a16:creationId xmlns:a16="http://schemas.microsoft.com/office/drawing/2014/main" id="{3AEA09FE-1383-4BED-9338-FBCDA72A7E35}"/>
                  </a:ext>
                </a:extLst>
              </p:cNvPr>
              <p:cNvSpPr/>
              <p:nvPr/>
            </p:nvSpPr>
            <p:spPr>
              <a:xfrm>
                <a:off x="6434304" y="2086603"/>
                <a:ext cx="445952" cy="446152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55" extrusionOk="0">
                    <a:moveTo>
                      <a:pt x="7906" y="0"/>
                    </a:moveTo>
                    <a:cubicBezTo>
                      <a:pt x="7906" y="0"/>
                      <a:pt x="5271" y="2135"/>
                      <a:pt x="4036" y="3403"/>
                    </a:cubicBezTo>
                    <a:cubicBezTo>
                      <a:pt x="2835" y="4637"/>
                      <a:pt x="0" y="9874"/>
                      <a:pt x="1234" y="10641"/>
                    </a:cubicBezTo>
                    <a:cubicBezTo>
                      <a:pt x="1357" y="10718"/>
                      <a:pt x="1485" y="10754"/>
                      <a:pt x="1618" y="10754"/>
                    </a:cubicBezTo>
                    <a:cubicBezTo>
                      <a:pt x="2864" y="10754"/>
                      <a:pt x="4501" y="7662"/>
                      <a:pt x="5104" y="6938"/>
                    </a:cubicBezTo>
                    <a:cubicBezTo>
                      <a:pt x="5457" y="6497"/>
                      <a:pt x="5707" y="6299"/>
                      <a:pt x="5865" y="6299"/>
                    </a:cubicBezTo>
                    <a:cubicBezTo>
                      <a:pt x="6005" y="6299"/>
                      <a:pt x="6071" y="6456"/>
                      <a:pt x="6071" y="6738"/>
                    </a:cubicBezTo>
                    <a:cubicBezTo>
                      <a:pt x="6038" y="7139"/>
                      <a:pt x="5004" y="9574"/>
                      <a:pt x="4603" y="10308"/>
                    </a:cubicBezTo>
                    <a:cubicBezTo>
                      <a:pt x="3736" y="11909"/>
                      <a:pt x="1268" y="13276"/>
                      <a:pt x="2202" y="14244"/>
                    </a:cubicBezTo>
                    <a:cubicBezTo>
                      <a:pt x="2432" y="14484"/>
                      <a:pt x="2724" y="14570"/>
                      <a:pt x="3026" y="14570"/>
                    </a:cubicBezTo>
                    <a:cubicBezTo>
                      <a:pt x="3815" y="14570"/>
                      <a:pt x="4670" y="13977"/>
                      <a:pt x="4670" y="13977"/>
                    </a:cubicBezTo>
                    <a:lnTo>
                      <a:pt x="4670" y="13977"/>
                    </a:lnTo>
                    <a:cubicBezTo>
                      <a:pt x="4670" y="13977"/>
                      <a:pt x="3269" y="15845"/>
                      <a:pt x="4437" y="16512"/>
                    </a:cubicBezTo>
                    <a:cubicBezTo>
                      <a:pt x="4641" y="16629"/>
                      <a:pt x="4858" y="16677"/>
                      <a:pt x="5075" y="16677"/>
                    </a:cubicBezTo>
                    <a:cubicBezTo>
                      <a:pt x="6095" y="16677"/>
                      <a:pt x="7138" y="15612"/>
                      <a:pt x="7139" y="15611"/>
                    </a:cubicBezTo>
                    <a:lnTo>
                      <a:pt x="7139" y="15611"/>
                    </a:lnTo>
                    <a:cubicBezTo>
                      <a:pt x="7138" y="15612"/>
                      <a:pt x="5871" y="17079"/>
                      <a:pt x="7105" y="17680"/>
                    </a:cubicBezTo>
                    <a:cubicBezTo>
                      <a:pt x="7364" y="17805"/>
                      <a:pt x="7635" y="17855"/>
                      <a:pt x="7903" y="17855"/>
                    </a:cubicBezTo>
                    <a:cubicBezTo>
                      <a:pt x="8914" y="17855"/>
                      <a:pt x="9874" y="17146"/>
                      <a:pt x="9874" y="17146"/>
                    </a:cubicBezTo>
                    <a:lnTo>
                      <a:pt x="9874" y="17146"/>
                    </a:lnTo>
                    <a:cubicBezTo>
                      <a:pt x="9874" y="17146"/>
                      <a:pt x="9807" y="17813"/>
                      <a:pt x="10841" y="17846"/>
                    </a:cubicBezTo>
                    <a:cubicBezTo>
                      <a:pt x="10851" y="17847"/>
                      <a:pt x="10861" y="17847"/>
                      <a:pt x="10871" y="17847"/>
                    </a:cubicBezTo>
                    <a:cubicBezTo>
                      <a:pt x="12370" y="17847"/>
                      <a:pt x="14416" y="15401"/>
                      <a:pt x="15178" y="13843"/>
                    </a:cubicBezTo>
                    <a:cubicBezTo>
                      <a:pt x="15945" y="12276"/>
                      <a:pt x="17613" y="6004"/>
                      <a:pt x="17846" y="5037"/>
                    </a:cubicBezTo>
                    <a:lnTo>
                      <a:pt x="7906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29;p33">
                <a:extLst>
                  <a:ext uri="{FF2B5EF4-FFF2-40B4-BE49-F238E27FC236}">
                    <a16:creationId xmlns:a16="http://schemas.microsoft.com/office/drawing/2014/main" id="{DA9E34BB-C229-4B1B-9162-8D0861C43FFD}"/>
                  </a:ext>
                </a:extLst>
              </p:cNvPr>
              <p:cNvSpPr/>
              <p:nvPr/>
            </p:nvSpPr>
            <p:spPr>
              <a:xfrm>
                <a:off x="6550746" y="2297673"/>
                <a:ext cx="95277" cy="139580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5586" extrusionOk="0">
                    <a:moveTo>
                      <a:pt x="3763" y="1"/>
                    </a:moveTo>
                    <a:cubicBezTo>
                      <a:pt x="3738" y="1"/>
                      <a:pt x="3713" y="9"/>
                      <a:pt x="3713" y="26"/>
                    </a:cubicBezTo>
                    <a:cubicBezTo>
                      <a:pt x="2845" y="2594"/>
                      <a:pt x="2212" y="3729"/>
                      <a:pt x="77" y="5463"/>
                    </a:cubicBezTo>
                    <a:cubicBezTo>
                      <a:pt x="0" y="5514"/>
                      <a:pt x="21" y="5585"/>
                      <a:pt x="81" y="5585"/>
                    </a:cubicBezTo>
                    <a:cubicBezTo>
                      <a:pt x="99" y="5585"/>
                      <a:pt x="120" y="5579"/>
                      <a:pt x="144" y="5563"/>
                    </a:cubicBezTo>
                    <a:cubicBezTo>
                      <a:pt x="2579" y="4162"/>
                      <a:pt x="3179" y="2628"/>
                      <a:pt x="3813" y="26"/>
                    </a:cubicBezTo>
                    <a:cubicBezTo>
                      <a:pt x="3813" y="9"/>
                      <a:pt x="3788" y="1"/>
                      <a:pt x="3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30;p33">
                <a:extLst>
                  <a:ext uri="{FF2B5EF4-FFF2-40B4-BE49-F238E27FC236}">
                    <a16:creationId xmlns:a16="http://schemas.microsoft.com/office/drawing/2014/main" id="{5CFEEEB3-4A40-4329-8800-A863C9810003}"/>
                  </a:ext>
                </a:extLst>
              </p:cNvPr>
              <p:cNvSpPr/>
              <p:nvPr/>
            </p:nvSpPr>
            <p:spPr>
              <a:xfrm>
                <a:off x="6608542" y="2331306"/>
                <a:ext cx="100600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5968" extrusionOk="0">
                    <a:moveTo>
                      <a:pt x="3955" y="0"/>
                    </a:moveTo>
                    <a:cubicBezTo>
                      <a:pt x="3943" y="0"/>
                      <a:pt x="3935" y="4"/>
                      <a:pt x="3935" y="14"/>
                    </a:cubicBezTo>
                    <a:cubicBezTo>
                      <a:pt x="2834" y="2649"/>
                      <a:pt x="2134" y="3850"/>
                      <a:pt x="65" y="5852"/>
                    </a:cubicBezTo>
                    <a:cubicBezTo>
                      <a:pt x="0" y="5917"/>
                      <a:pt x="20" y="5968"/>
                      <a:pt x="69" y="5968"/>
                    </a:cubicBezTo>
                    <a:cubicBezTo>
                      <a:pt x="96" y="5968"/>
                      <a:pt x="131" y="5953"/>
                      <a:pt x="166" y="5918"/>
                    </a:cubicBezTo>
                    <a:cubicBezTo>
                      <a:pt x="2501" y="4217"/>
                      <a:pt x="3134" y="2716"/>
                      <a:pt x="4002" y="48"/>
                    </a:cubicBezTo>
                    <a:cubicBezTo>
                      <a:pt x="4025" y="24"/>
                      <a:pt x="3982" y="0"/>
                      <a:pt x="39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531;p33">
                <a:extLst>
                  <a:ext uri="{FF2B5EF4-FFF2-40B4-BE49-F238E27FC236}">
                    <a16:creationId xmlns:a16="http://schemas.microsoft.com/office/drawing/2014/main" id="{78165555-7755-43CF-A496-796001C039DF}"/>
                  </a:ext>
                </a:extLst>
              </p:cNvPr>
              <p:cNvSpPr/>
              <p:nvPr/>
            </p:nvSpPr>
            <p:spPr>
              <a:xfrm>
                <a:off x="6678857" y="2361591"/>
                <a:ext cx="91054" cy="15557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26" extrusionOk="0">
                    <a:moveTo>
                      <a:pt x="3579" y="0"/>
                    </a:moveTo>
                    <a:cubicBezTo>
                      <a:pt x="3558" y="0"/>
                      <a:pt x="3535" y="11"/>
                      <a:pt x="3523" y="36"/>
                    </a:cubicBezTo>
                    <a:cubicBezTo>
                      <a:pt x="2789" y="2738"/>
                      <a:pt x="1955" y="4006"/>
                      <a:pt x="87" y="6107"/>
                    </a:cubicBezTo>
                    <a:cubicBezTo>
                      <a:pt x="12" y="6182"/>
                      <a:pt x="0" y="6226"/>
                      <a:pt x="28" y="6226"/>
                    </a:cubicBezTo>
                    <a:cubicBezTo>
                      <a:pt x="49" y="6226"/>
                      <a:pt x="95" y="6199"/>
                      <a:pt x="154" y="6141"/>
                    </a:cubicBezTo>
                    <a:cubicBezTo>
                      <a:pt x="2122" y="4506"/>
                      <a:pt x="3122" y="2872"/>
                      <a:pt x="3623" y="70"/>
                    </a:cubicBezTo>
                    <a:cubicBezTo>
                      <a:pt x="3643" y="29"/>
                      <a:pt x="3613" y="0"/>
                      <a:pt x="3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532;p33">
                <a:extLst>
                  <a:ext uri="{FF2B5EF4-FFF2-40B4-BE49-F238E27FC236}">
                    <a16:creationId xmlns:a16="http://schemas.microsoft.com/office/drawing/2014/main" id="{5F93FC52-5BF8-4BF9-945C-8788FCA47980}"/>
                  </a:ext>
                </a:extLst>
              </p:cNvPr>
              <p:cNvSpPr/>
              <p:nvPr/>
            </p:nvSpPr>
            <p:spPr>
              <a:xfrm>
                <a:off x="5399896" y="1724859"/>
                <a:ext cx="343453" cy="437856"/>
              </a:xfrm>
              <a:custGeom>
                <a:avLst/>
                <a:gdLst/>
                <a:ahLst/>
                <a:cxnLst/>
                <a:rect l="l" t="t" r="r" b="b"/>
                <a:pathLst>
                  <a:path w="13745" h="17523" extrusionOk="0">
                    <a:moveTo>
                      <a:pt x="2803" y="0"/>
                    </a:moveTo>
                    <a:cubicBezTo>
                      <a:pt x="2169" y="1935"/>
                      <a:pt x="234" y="4470"/>
                      <a:pt x="234" y="6004"/>
                    </a:cubicBezTo>
                    <a:cubicBezTo>
                      <a:pt x="201" y="6772"/>
                      <a:pt x="668" y="7472"/>
                      <a:pt x="1402" y="7739"/>
                    </a:cubicBezTo>
                    <a:cubicBezTo>
                      <a:pt x="1402" y="7739"/>
                      <a:pt x="1" y="8640"/>
                      <a:pt x="234" y="10041"/>
                    </a:cubicBezTo>
                    <a:cubicBezTo>
                      <a:pt x="334" y="10741"/>
                      <a:pt x="1569" y="11175"/>
                      <a:pt x="1569" y="11175"/>
                    </a:cubicBezTo>
                    <a:cubicBezTo>
                      <a:pt x="1569" y="11175"/>
                      <a:pt x="468" y="11975"/>
                      <a:pt x="735" y="13176"/>
                    </a:cubicBezTo>
                    <a:cubicBezTo>
                      <a:pt x="968" y="14144"/>
                      <a:pt x="2169" y="14444"/>
                      <a:pt x="2169" y="14444"/>
                    </a:cubicBezTo>
                    <a:cubicBezTo>
                      <a:pt x="2169" y="14444"/>
                      <a:pt x="1469" y="15678"/>
                      <a:pt x="2002" y="16612"/>
                    </a:cubicBezTo>
                    <a:cubicBezTo>
                      <a:pt x="2371" y="17226"/>
                      <a:pt x="3569" y="17523"/>
                      <a:pt x="5034" y="17523"/>
                    </a:cubicBezTo>
                    <a:cubicBezTo>
                      <a:pt x="7945" y="17523"/>
                      <a:pt x="11911" y="16352"/>
                      <a:pt x="12510" y="14177"/>
                    </a:cubicBezTo>
                    <a:cubicBezTo>
                      <a:pt x="12803" y="13139"/>
                      <a:pt x="11967" y="12971"/>
                      <a:pt x="11395" y="12971"/>
                    </a:cubicBezTo>
                    <a:cubicBezTo>
                      <a:pt x="11122" y="12971"/>
                      <a:pt x="10909" y="13009"/>
                      <a:pt x="10909" y="13009"/>
                    </a:cubicBezTo>
                    <a:cubicBezTo>
                      <a:pt x="10909" y="13009"/>
                      <a:pt x="13744" y="11775"/>
                      <a:pt x="13577" y="10041"/>
                    </a:cubicBezTo>
                    <a:cubicBezTo>
                      <a:pt x="13480" y="9011"/>
                      <a:pt x="12546" y="8796"/>
                      <a:pt x="11782" y="8796"/>
                    </a:cubicBezTo>
                    <a:cubicBezTo>
                      <a:pt x="11235" y="8796"/>
                      <a:pt x="10775" y="8907"/>
                      <a:pt x="10775" y="8907"/>
                    </a:cubicBezTo>
                    <a:cubicBezTo>
                      <a:pt x="10775" y="8907"/>
                      <a:pt x="13511" y="7706"/>
                      <a:pt x="13144" y="5904"/>
                    </a:cubicBezTo>
                    <a:cubicBezTo>
                      <a:pt x="12989" y="5023"/>
                      <a:pt x="12354" y="4787"/>
                      <a:pt x="11718" y="4787"/>
                    </a:cubicBezTo>
                    <a:cubicBezTo>
                      <a:pt x="10981" y="4787"/>
                      <a:pt x="10242" y="5104"/>
                      <a:pt x="10242" y="5104"/>
                    </a:cubicBezTo>
                    <a:cubicBezTo>
                      <a:pt x="10242" y="5104"/>
                      <a:pt x="11976" y="3603"/>
                      <a:pt x="11376" y="2268"/>
                    </a:cubicBezTo>
                    <a:cubicBezTo>
                      <a:pt x="11156" y="1759"/>
                      <a:pt x="10750" y="1567"/>
                      <a:pt x="10230" y="1567"/>
                    </a:cubicBezTo>
                    <a:cubicBezTo>
                      <a:pt x="8609" y="1567"/>
                      <a:pt x="5890" y="3447"/>
                      <a:pt x="4363" y="3447"/>
                    </a:cubicBezTo>
                    <a:cubicBezTo>
                      <a:pt x="4297" y="3447"/>
                      <a:pt x="4232" y="3443"/>
                      <a:pt x="4171" y="3436"/>
                    </a:cubicBezTo>
                    <a:lnTo>
                      <a:pt x="3670" y="6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533;p33">
                <a:extLst>
                  <a:ext uri="{FF2B5EF4-FFF2-40B4-BE49-F238E27FC236}">
                    <a16:creationId xmlns:a16="http://schemas.microsoft.com/office/drawing/2014/main" id="{469910A0-E438-494D-9EF9-C59382666849}"/>
                  </a:ext>
                </a:extLst>
              </p:cNvPr>
              <p:cNvSpPr/>
              <p:nvPr/>
            </p:nvSpPr>
            <p:spPr>
              <a:xfrm>
                <a:off x="5363240" y="1624484"/>
                <a:ext cx="141704" cy="186232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7453" extrusionOk="0">
                    <a:moveTo>
                      <a:pt x="1140" y="0"/>
                    </a:moveTo>
                    <a:cubicBezTo>
                      <a:pt x="526" y="0"/>
                      <a:pt x="88" y="352"/>
                      <a:pt x="67" y="1148"/>
                    </a:cubicBezTo>
                    <a:cubicBezTo>
                      <a:pt x="0" y="3016"/>
                      <a:pt x="3102" y="5185"/>
                      <a:pt x="2769" y="7119"/>
                    </a:cubicBezTo>
                    <a:lnTo>
                      <a:pt x="5671" y="7453"/>
                    </a:lnTo>
                    <a:lnTo>
                      <a:pt x="5671" y="7453"/>
                    </a:lnTo>
                    <a:lnTo>
                      <a:pt x="5137" y="4084"/>
                    </a:lnTo>
                    <a:cubicBezTo>
                      <a:pt x="4657" y="1681"/>
                      <a:pt x="2481" y="0"/>
                      <a:pt x="1140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534;p33">
                <a:extLst>
                  <a:ext uri="{FF2B5EF4-FFF2-40B4-BE49-F238E27FC236}">
                    <a16:creationId xmlns:a16="http://schemas.microsoft.com/office/drawing/2014/main" id="{77B132B5-6B22-4913-8D6C-9A243820568F}"/>
                  </a:ext>
                </a:extLst>
              </p:cNvPr>
              <p:cNvSpPr/>
              <p:nvPr/>
            </p:nvSpPr>
            <p:spPr>
              <a:xfrm>
                <a:off x="5458242" y="2045649"/>
                <a:ext cx="219090" cy="462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852" extrusionOk="0">
                    <a:moveTo>
                      <a:pt x="8666" y="0"/>
                    </a:moveTo>
                    <a:cubicBezTo>
                      <a:pt x="8658" y="0"/>
                      <a:pt x="8649" y="2"/>
                      <a:pt x="8640" y="5"/>
                    </a:cubicBezTo>
                    <a:cubicBezTo>
                      <a:pt x="5872" y="972"/>
                      <a:pt x="2970" y="1539"/>
                      <a:pt x="34" y="1706"/>
                    </a:cubicBezTo>
                    <a:cubicBezTo>
                      <a:pt x="1" y="1706"/>
                      <a:pt x="1" y="1739"/>
                      <a:pt x="34" y="1739"/>
                    </a:cubicBezTo>
                    <a:cubicBezTo>
                      <a:pt x="641" y="1814"/>
                      <a:pt x="1251" y="1852"/>
                      <a:pt x="1860" y="1852"/>
                    </a:cubicBezTo>
                    <a:cubicBezTo>
                      <a:pt x="4229" y="1852"/>
                      <a:pt x="6584" y="1286"/>
                      <a:pt x="8707" y="171"/>
                    </a:cubicBezTo>
                    <a:cubicBezTo>
                      <a:pt x="8768" y="141"/>
                      <a:pt x="8746" y="0"/>
                      <a:pt x="86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535;p33">
                <a:extLst>
                  <a:ext uri="{FF2B5EF4-FFF2-40B4-BE49-F238E27FC236}">
                    <a16:creationId xmlns:a16="http://schemas.microsoft.com/office/drawing/2014/main" id="{AC9CF869-AF2F-4E89-8DC9-34B7DBCBC0EB}"/>
                  </a:ext>
                </a:extLst>
              </p:cNvPr>
              <p:cNvSpPr/>
              <p:nvPr/>
            </p:nvSpPr>
            <p:spPr>
              <a:xfrm>
                <a:off x="5437403" y="1945274"/>
                <a:ext cx="237206" cy="63368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2536" extrusionOk="0">
                    <a:moveTo>
                      <a:pt x="9433" y="1"/>
                    </a:moveTo>
                    <a:cubicBezTo>
                      <a:pt x="9419" y="1"/>
                      <a:pt x="9400" y="6"/>
                      <a:pt x="9374" y="19"/>
                    </a:cubicBezTo>
                    <a:cubicBezTo>
                      <a:pt x="7473" y="1186"/>
                      <a:pt x="2803" y="2287"/>
                      <a:pt x="34" y="2387"/>
                    </a:cubicBezTo>
                    <a:cubicBezTo>
                      <a:pt x="1" y="2387"/>
                      <a:pt x="1" y="2421"/>
                      <a:pt x="34" y="2454"/>
                    </a:cubicBezTo>
                    <a:cubicBezTo>
                      <a:pt x="517" y="2508"/>
                      <a:pt x="1018" y="2536"/>
                      <a:pt x="1530" y="2536"/>
                    </a:cubicBezTo>
                    <a:cubicBezTo>
                      <a:pt x="4162" y="2536"/>
                      <a:pt x="7084" y="1800"/>
                      <a:pt x="9374" y="152"/>
                    </a:cubicBezTo>
                    <a:cubicBezTo>
                      <a:pt x="9455" y="98"/>
                      <a:pt x="9493" y="1"/>
                      <a:pt x="9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536;p33">
                <a:extLst>
                  <a:ext uri="{FF2B5EF4-FFF2-40B4-BE49-F238E27FC236}">
                    <a16:creationId xmlns:a16="http://schemas.microsoft.com/office/drawing/2014/main" id="{F416C8F2-16C8-4B73-9617-53D79F1E205B}"/>
                  </a:ext>
                </a:extLst>
              </p:cNvPr>
              <p:cNvSpPr/>
              <p:nvPr/>
            </p:nvSpPr>
            <p:spPr>
              <a:xfrm>
                <a:off x="5437403" y="1847198"/>
                <a:ext cx="225687" cy="7486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996" extrusionOk="0">
                    <a:moveTo>
                      <a:pt x="8935" y="1"/>
                    </a:moveTo>
                    <a:cubicBezTo>
                      <a:pt x="8926" y="1"/>
                      <a:pt x="8917" y="3"/>
                      <a:pt x="8907" y="8"/>
                    </a:cubicBezTo>
                    <a:cubicBezTo>
                      <a:pt x="6205" y="1809"/>
                      <a:pt x="3203" y="2543"/>
                      <a:pt x="34" y="2843"/>
                    </a:cubicBezTo>
                    <a:cubicBezTo>
                      <a:pt x="1" y="2843"/>
                      <a:pt x="1" y="2910"/>
                      <a:pt x="34" y="2910"/>
                    </a:cubicBezTo>
                    <a:cubicBezTo>
                      <a:pt x="390" y="2969"/>
                      <a:pt x="766" y="2995"/>
                      <a:pt x="1152" y="2995"/>
                    </a:cubicBezTo>
                    <a:cubicBezTo>
                      <a:pt x="2502" y="2995"/>
                      <a:pt x="3978" y="2673"/>
                      <a:pt x="5171" y="2309"/>
                    </a:cubicBezTo>
                    <a:cubicBezTo>
                      <a:pt x="6606" y="1909"/>
                      <a:pt x="7940" y="1142"/>
                      <a:pt x="8974" y="108"/>
                    </a:cubicBezTo>
                    <a:cubicBezTo>
                      <a:pt x="9031" y="79"/>
                      <a:pt x="8990" y="1"/>
                      <a:pt x="8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537;p33">
                <a:extLst>
                  <a:ext uri="{FF2B5EF4-FFF2-40B4-BE49-F238E27FC236}">
                    <a16:creationId xmlns:a16="http://schemas.microsoft.com/office/drawing/2014/main" id="{8E146412-F3BF-48B9-9CA7-9A5EF2AD0E2E}"/>
                  </a:ext>
                </a:extLst>
              </p:cNvPr>
              <p:cNvSpPr/>
              <p:nvPr/>
            </p:nvSpPr>
            <p:spPr>
              <a:xfrm>
                <a:off x="6445623" y="1310367"/>
                <a:ext cx="393778" cy="374513"/>
              </a:xfrm>
              <a:custGeom>
                <a:avLst/>
                <a:gdLst/>
                <a:ahLst/>
                <a:cxnLst/>
                <a:rect l="l" t="t" r="r" b="b"/>
                <a:pathLst>
                  <a:path w="15759" h="14988" extrusionOk="0">
                    <a:moveTo>
                      <a:pt x="1803" y="0"/>
                    </a:moveTo>
                    <a:cubicBezTo>
                      <a:pt x="142" y="0"/>
                      <a:pt x="0" y="1488"/>
                      <a:pt x="2016" y="5213"/>
                    </a:cubicBezTo>
                    <a:cubicBezTo>
                      <a:pt x="3950" y="8649"/>
                      <a:pt x="6185" y="11918"/>
                      <a:pt x="8687" y="14987"/>
                    </a:cubicBezTo>
                    <a:lnTo>
                      <a:pt x="15759" y="8015"/>
                    </a:lnTo>
                    <a:cubicBezTo>
                      <a:pt x="15759" y="8015"/>
                      <a:pt x="8754" y="2345"/>
                      <a:pt x="4684" y="743"/>
                    </a:cubicBezTo>
                    <a:cubicBezTo>
                      <a:pt x="3483" y="267"/>
                      <a:pt x="2507" y="0"/>
                      <a:pt x="180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538;p33">
              <a:extLst>
                <a:ext uri="{FF2B5EF4-FFF2-40B4-BE49-F238E27FC236}">
                  <a16:creationId xmlns:a16="http://schemas.microsoft.com/office/drawing/2014/main" id="{668D4268-8541-41D0-8233-40DDD3470C3D}"/>
                </a:ext>
              </a:extLst>
            </p:cNvPr>
            <p:cNvSpPr/>
            <p:nvPr/>
          </p:nvSpPr>
          <p:spPr>
            <a:xfrm>
              <a:off x="5852495" y="4400296"/>
              <a:ext cx="657671" cy="21839"/>
            </a:xfrm>
            <a:custGeom>
              <a:avLst/>
              <a:gdLst/>
              <a:ahLst/>
              <a:cxnLst/>
              <a:rect l="l" t="t" r="r" b="b"/>
              <a:pathLst>
                <a:path w="26320" h="874" extrusionOk="0">
                  <a:moveTo>
                    <a:pt x="25511" y="1"/>
                  </a:moveTo>
                  <a:cubicBezTo>
                    <a:pt x="20193" y="1"/>
                    <a:pt x="4212" y="553"/>
                    <a:pt x="101" y="806"/>
                  </a:cubicBezTo>
                  <a:cubicBezTo>
                    <a:pt x="1" y="806"/>
                    <a:pt x="1" y="873"/>
                    <a:pt x="101" y="873"/>
                  </a:cubicBezTo>
                  <a:cubicBezTo>
                    <a:pt x="4437" y="873"/>
                    <a:pt x="21983" y="373"/>
                    <a:pt x="26286" y="39"/>
                  </a:cubicBezTo>
                  <a:cubicBezTo>
                    <a:pt x="26320" y="39"/>
                    <a:pt x="26320" y="6"/>
                    <a:pt x="26286" y="6"/>
                  </a:cubicBezTo>
                  <a:cubicBezTo>
                    <a:pt x="26062" y="2"/>
                    <a:pt x="25803" y="1"/>
                    <a:pt x="25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541;p33">
            <a:extLst>
              <a:ext uri="{FF2B5EF4-FFF2-40B4-BE49-F238E27FC236}">
                <a16:creationId xmlns:a16="http://schemas.microsoft.com/office/drawing/2014/main" id="{989BD0DD-86D8-4892-BC48-7DCAD82B2DC8}"/>
              </a:ext>
            </a:extLst>
          </p:cNvPr>
          <p:cNvSpPr/>
          <p:nvPr/>
        </p:nvSpPr>
        <p:spPr>
          <a:xfrm>
            <a:off x="818550" y="603300"/>
            <a:ext cx="24072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7315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BIG DATA // INTRO</a:t>
            </a:r>
            <a:endParaRPr b="1" dirty="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  <p:extLst>
      <p:ext uri="{BB962C8B-B14F-4D97-AF65-F5344CB8AC3E}">
        <p14:creationId xmlns:p14="http://schemas.microsoft.com/office/powerpoint/2010/main" val="1914318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689;p57">
            <a:extLst>
              <a:ext uri="{FF2B5EF4-FFF2-40B4-BE49-F238E27FC236}">
                <a16:creationId xmlns:a16="http://schemas.microsoft.com/office/drawing/2014/main" id="{2FA0ACD3-4369-4EAB-B0FB-EE4E1587C2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7913" t="12724" r="10434" b="12732"/>
          <a:stretch/>
        </p:blipFill>
        <p:spPr>
          <a:xfrm>
            <a:off x="2902570" y="1614478"/>
            <a:ext cx="3193977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LEITURA DE DADOS EM LARGA ESCALA</a:t>
            </a:r>
            <a:endParaRPr dirty="0"/>
          </a:p>
        </p:txBody>
      </p: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FDF42719-5DD3-4753-A5AC-C108E1560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351" y="1614478"/>
            <a:ext cx="440668" cy="440668"/>
          </a:xfrm>
          <a:prstGeom prst="rect">
            <a:avLst/>
          </a:prstGeom>
        </p:spPr>
      </p:pic>
      <p:sp>
        <p:nvSpPr>
          <p:cNvPr id="8" name="Google Shape;699;p37">
            <a:extLst>
              <a:ext uri="{FF2B5EF4-FFF2-40B4-BE49-F238E27FC236}">
                <a16:creationId xmlns:a16="http://schemas.microsoft.com/office/drawing/2014/main" id="{2C9F79A3-EDF3-481B-BF5D-6F5FA85163AD}"/>
              </a:ext>
            </a:extLst>
          </p:cNvPr>
          <p:cNvSpPr/>
          <p:nvPr/>
        </p:nvSpPr>
        <p:spPr>
          <a:xfrm>
            <a:off x="-780442" y="1169462"/>
            <a:ext cx="3862674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4;p37">
            <a:extLst>
              <a:ext uri="{FF2B5EF4-FFF2-40B4-BE49-F238E27FC236}">
                <a16:creationId xmlns:a16="http://schemas.microsoft.com/office/drawing/2014/main" id="{242913CA-D258-4940-8B23-76D6861F27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400" y="1335768"/>
            <a:ext cx="222633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Velocidade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Google Shape;705;p37">
            <a:extLst>
              <a:ext uri="{FF2B5EF4-FFF2-40B4-BE49-F238E27FC236}">
                <a16:creationId xmlns:a16="http://schemas.microsoft.com/office/drawing/2014/main" id="{1258B922-7979-4C35-BF29-4313F97A7FB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381" y="1905337"/>
            <a:ext cx="3152613" cy="45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É preciso extrair valor de grandes conjuntos de dados armazenados</a:t>
            </a:r>
            <a:endParaRPr sz="1200" dirty="0"/>
          </a:p>
        </p:txBody>
      </p:sp>
      <p:grpSp>
        <p:nvGrpSpPr>
          <p:cNvPr id="11" name="Google Shape;7623;p69">
            <a:extLst>
              <a:ext uri="{FF2B5EF4-FFF2-40B4-BE49-F238E27FC236}">
                <a16:creationId xmlns:a16="http://schemas.microsoft.com/office/drawing/2014/main" id="{28F13EC2-F750-43CB-BEC5-CEDDCEB89EF6}"/>
              </a:ext>
            </a:extLst>
          </p:cNvPr>
          <p:cNvGrpSpPr/>
          <p:nvPr/>
        </p:nvGrpSpPr>
        <p:grpSpPr>
          <a:xfrm>
            <a:off x="183362" y="1330969"/>
            <a:ext cx="348188" cy="349133"/>
            <a:chOff x="1674750" y="3254050"/>
            <a:chExt cx="294575" cy="295375"/>
          </a:xfrm>
          <a:solidFill>
            <a:schemeClr val="bg1"/>
          </a:solidFill>
        </p:grpSpPr>
        <p:sp>
          <p:nvSpPr>
            <p:cNvPr id="12" name="Google Shape;7624;p69">
              <a:extLst>
                <a:ext uri="{FF2B5EF4-FFF2-40B4-BE49-F238E27FC236}">
                  <a16:creationId xmlns:a16="http://schemas.microsoft.com/office/drawing/2014/main" id="{6806A967-16F1-4C72-BC0E-4A3F37DCF10E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25;p69">
              <a:extLst>
                <a:ext uri="{FF2B5EF4-FFF2-40B4-BE49-F238E27FC236}">
                  <a16:creationId xmlns:a16="http://schemas.microsoft.com/office/drawing/2014/main" id="{4BA2C57D-C5D4-49E9-99A8-8BA25A9AF650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26;p69">
              <a:extLst>
                <a:ext uri="{FF2B5EF4-FFF2-40B4-BE49-F238E27FC236}">
                  <a16:creationId xmlns:a16="http://schemas.microsoft.com/office/drawing/2014/main" id="{387B0C67-621C-4FF5-87BF-E36DB9A0FDE6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702;p37">
            <a:extLst>
              <a:ext uri="{FF2B5EF4-FFF2-40B4-BE49-F238E27FC236}">
                <a16:creationId xmlns:a16="http://schemas.microsoft.com/office/drawing/2014/main" id="{725816D6-66C1-4D4D-B4F4-499F0E9B92B0}"/>
              </a:ext>
            </a:extLst>
          </p:cNvPr>
          <p:cNvSpPr/>
          <p:nvPr/>
        </p:nvSpPr>
        <p:spPr>
          <a:xfrm>
            <a:off x="6038112" y="1168231"/>
            <a:ext cx="3862800" cy="6702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04;p37">
            <a:extLst>
              <a:ext uri="{FF2B5EF4-FFF2-40B4-BE49-F238E27FC236}">
                <a16:creationId xmlns:a16="http://schemas.microsoft.com/office/drawing/2014/main" id="{51F09AEA-88E6-4712-852C-A5CB0E216BF3}"/>
              </a:ext>
            </a:extLst>
          </p:cNvPr>
          <p:cNvSpPr txBox="1">
            <a:spLocks/>
          </p:cNvSpPr>
          <p:nvPr/>
        </p:nvSpPr>
        <p:spPr>
          <a:xfrm>
            <a:off x="6259033" y="1335768"/>
            <a:ext cx="237144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</a:rPr>
              <a:t>Paralelismo</a:t>
            </a:r>
          </a:p>
        </p:txBody>
      </p:sp>
      <p:sp>
        <p:nvSpPr>
          <p:cNvPr id="20" name="Google Shape;705;p37">
            <a:extLst>
              <a:ext uri="{FF2B5EF4-FFF2-40B4-BE49-F238E27FC236}">
                <a16:creationId xmlns:a16="http://schemas.microsoft.com/office/drawing/2014/main" id="{DE744FCA-7E11-49F8-8D43-3132E601EDA5}"/>
              </a:ext>
            </a:extLst>
          </p:cNvPr>
          <p:cNvSpPr txBox="1">
            <a:spLocks/>
          </p:cNvSpPr>
          <p:nvPr/>
        </p:nvSpPr>
        <p:spPr>
          <a:xfrm>
            <a:off x="6362418" y="1868189"/>
            <a:ext cx="2781582" cy="45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dirty="0" err="1"/>
              <a:t>Divisão</a:t>
            </a:r>
            <a:r>
              <a:rPr lang="en-US" sz="1200" dirty="0"/>
              <a:t> de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tarefa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sub-</a:t>
            </a:r>
            <a:r>
              <a:rPr lang="en-US" sz="1200" dirty="0" err="1"/>
              <a:t>tarefas</a:t>
            </a:r>
            <a:r>
              <a:rPr lang="en-US" sz="1200" dirty="0"/>
              <a:t> para </a:t>
            </a:r>
            <a:r>
              <a:rPr lang="en-US" sz="1200" dirty="0" err="1"/>
              <a:t>execução</a:t>
            </a:r>
            <a:r>
              <a:rPr lang="en-US" sz="1200" dirty="0"/>
              <a:t> </a:t>
            </a:r>
            <a:r>
              <a:rPr lang="en-US" sz="1200" dirty="0" err="1"/>
              <a:t>paralela</a:t>
            </a:r>
            <a:endParaRPr lang="en-US" sz="1200" dirty="0"/>
          </a:p>
        </p:txBody>
      </p:sp>
      <p:grpSp>
        <p:nvGrpSpPr>
          <p:cNvPr id="21" name="Google Shape;6756;p67">
            <a:extLst>
              <a:ext uri="{FF2B5EF4-FFF2-40B4-BE49-F238E27FC236}">
                <a16:creationId xmlns:a16="http://schemas.microsoft.com/office/drawing/2014/main" id="{1E2FEA97-8497-4B09-B0E7-3BF261804D6D}"/>
              </a:ext>
            </a:extLst>
          </p:cNvPr>
          <p:cNvGrpSpPr/>
          <p:nvPr/>
        </p:nvGrpSpPr>
        <p:grpSpPr>
          <a:xfrm>
            <a:off x="8483766" y="1306010"/>
            <a:ext cx="293416" cy="339253"/>
            <a:chOff x="2710875" y="3806450"/>
            <a:chExt cx="416725" cy="481825"/>
          </a:xfrm>
          <a:solidFill>
            <a:schemeClr val="bg1"/>
          </a:solidFill>
        </p:grpSpPr>
        <p:sp>
          <p:nvSpPr>
            <p:cNvPr id="22" name="Google Shape;6757;p67">
              <a:extLst>
                <a:ext uri="{FF2B5EF4-FFF2-40B4-BE49-F238E27FC236}">
                  <a16:creationId xmlns:a16="http://schemas.microsoft.com/office/drawing/2014/main" id="{08A52588-0662-4626-9687-733D912AAB17}"/>
                </a:ext>
              </a:extLst>
            </p:cNvPr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758;p67">
              <a:extLst>
                <a:ext uri="{FF2B5EF4-FFF2-40B4-BE49-F238E27FC236}">
                  <a16:creationId xmlns:a16="http://schemas.microsoft.com/office/drawing/2014/main" id="{66F73202-CC9F-4A96-817B-9D0F65DAD67B}"/>
                </a:ext>
              </a:extLst>
            </p:cNvPr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64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  <p:bldP spid="10" grpId="0" build="p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PROCESSAMENTO DISTRIBUÍDO</a:t>
            </a:r>
            <a:endParaRPr dirty="0"/>
          </a:p>
        </p:txBody>
      </p: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699;p37">
            <a:extLst>
              <a:ext uri="{FF2B5EF4-FFF2-40B4-BE49-F238E27FC236}">
                <a16:creationId xmlns:a16="http://schemas.microsoft.com/office/drawing/2014/main" id="{4FC5567E-8AA9-4CCB-8524-32A21B158FED}"/>
              </a:ext>
            </a:extLst>
          </p:cNvPr>
          <p:cNvSpPr/>
          <p:nvPr/>
        </p:nvSpPr>
        <p:spPr>
          <a:xfrm>
            <a:off x="-780442" y="1169462"/>
            <a:ext cx="3862674" cy="670200"/>
          </a:xfrm>
          <a:prstGeom prst="roundRect">
            <a:avLst>
              <a:gd name="adj" fmla="val 50000"/>
            </a:avLst>
          </a:prstGeom>
          <a:solidFill>
            <a:srgbClr val="1025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02;p37">
            <a:extLst>
              <a:ext uri="{FF2B5EF4-FFF2-40B4-BE49-F238E27FC236}">
                <a16:creationId xmlns:a16="http://schemas.microsoft.com/office/drawing/2014/main" id="{ACC158D3-1DFD-420A-A6A1-075549CB4690}"/>
              </a:ext>
            </a:extLst>
          </p:cNvPr>
          <p:cNvSpPr/>
          <p:nvPr/>
        </p:nvSpPr>
        <p:spPr>
          <a:xfrm>
            <a:off x="6038112" y="1168231"/>
            <a:ext cx="3862800" cy="6702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04;p37">
            <a:extLst>
              <a:ext uri="{FF2B5EF4-FFF2-40B4-BE49-F238E27FC236}">
                <a16:creationId xmlns:a16="http://schemas.microsoft.com/office/drawing/2014/main" id="{6F2E5069-AE15-481D-AAC1-0F325CAF5A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400" y="1335768"/>
            <a:ext cx="222633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Velocidade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FA218A62-BBA5-460B-A979-7821B92FC1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381" y="1905337"/>
            <a:ext cx="3152613" cy="45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É preciso extrair valor de grandes conjuntos de dados armazenados</a:t>
            </a:r>
            <a:endParaRPr sz="1200" dirty="0"/>
          </a:p>
        </p:txBody>
      </p:sp>
      <p:sp>
        <p:nvSpPr>
          <p:cNvPr id="75" name="Google Shape;704;p37">
            <a:extLst>
              <a:ext uri="{FF2B5EF4-FFF2-40B4-BE49-F238E27FC236}">
                <a16:creationId xmlns:a16="http://schemas.microsoft.com/office/drawing/2014/main" id="{0FD8F7BB-15F5-4DD7-948B-A974A37BE15A}"/>
              </a:ext>
            </a:extLst>
          </p:cNvPr>
          <p:cNvSpPr txBox="1">
            <a:spLocks/>
          </p:cNvSpPr>
          <p:nvPr/>
        </p:nvSpPr>
        <p:spPr>
          <a:xfrm>
            <a:off x="6259033" y="1335768"/>
            <a:ext cx="237144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</a:rPr>
              <a:t>Paralelismo</a:t>
            </a:r>
          </a:p>
        </p:txBody>
      </p:sp>
      <p:sp>
        <p:nvSpPr>
          <p:cNvPr id="76" name="Google Shape;705;p37">
            <a:extLst>
              <a:ext uri="{FF2B5EF4-FFF2-40B4-BE49-F238E27FC236}">
                <a16:creationId xmlns:a16="http://schemas.microsoft.com/office/drawing/2014/main" id="{A89441F3-1074-4D89-89A9-79C30DAC6C41}"/>
              </a:ext>
            </a:extLst>
          </p:cNvPr>
          <p:cNvSpPr txBox="1">
            <a:spLocks/>
          </p:cNvSpPr>
          <p:nvPr/>
        </p:nvSpPr>
        <p:spPr>
          <a:xfrm>
            <a:off x="6362418" y="1868189"/>
            <a:ext cx="2781582" cy="45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dirty="0" err="1"/>
              <a:t>Divisão</a:t>
            </a:r>
            <a:r>
              <a:rPr lang="en-US" sz="1200" dirty="0"/>
              <a:t> de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tarefa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sub-</a:t>
            </a:r>
            <a:r>
              <a:rPr lang="en-US" sz="1200" dirty="0" err="1"/>
              <a:t>tarefas</a:t>
            </a:r>
            <a:r>
              <a:rPr lang="en-US" sz="1200" dirty="0"/>
              <a:t> para </a:t>
            </a:r>
            <a:r>
              <a:rPr lang="en-US" sz="1200" dirty="0" err="1"/>
              <a:t>execução</a:t>
            </a:r>
            <a:r>
              <a:rPr lang="en-US" sz="1200" dirty="0"/>
              <a:t> </a:t>
            </a:r>
            <a:r>
              <a:rPr lang="en-US" sz="1200" dirty="0" err="1"/>
              <a:t>paralela</a:t>
            </a:r>
            <a:endParaRPr lang="en-US" sz="1200" dirty="0"/>
          </a:p>
        </p:txBody>
      </p:sp>
      <p:grpSp>
        <p:nvGrpSpPr>
          <p:cNvPr id="49" name="Google Shape;7623;p69">
            <a:extLst>
              <a:ext uri="{FF2B5EF4-FFF2-40B4-BE49-F238E27FC236}">
                <a16:creationId xmlns:a16="http://schemas.microsoft.com/office/drawing/2014/main" id="{85B552C7-68A1-4C0A-833F-9DF59956E089}"/>
              </a:ext>
            </a:extLst>
          </p:cNvPr>
          <p:cNvGrpSpPr/>
          <p:nvPr/>
        </p:nvGrpSpPr>
        <p:grpSpPr>
          <a:xfrm>
            <a:off x="183362" y="1330969"/>
            <a:ext cx="348188" cy="349133"/>
            <a:chOff x="1674750" y="3254050"/>
            <a:chExt cx="294575" cy="295375"/>
          </a:xfrm>
          <a:solidFill>
            <a:schemeClr val="bg1"/>
          </a:solidFill>
        </p:grpSpPr>
        <p:sp>
          <p:nvSpPr>
            <p:cNvPr id="54" name="Google Shape;7624;p69">
              <a:extLst>
                <a:ext uri="{FF2B5EF4-FFF2-40B4-BE49-F238E27FC236}">
                  <a16:creationId xmlns:a16="http://schemas.microsoft.com/office/drawing/2014/main" id="{21FCE12A-B9DF-49B9-BB7F-A2A94D50CDAF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25;p69">
              <a:extLst>
                <a:ext uri="{FF2B5EF4-FFF2-40B4-BE49-F238E27FC236}">
                  <a16:creationId xmlns:a16="http://schemas.microsoft.com/office/drawing/2014/main" id="{2119D15E-98CC-4348-9CB7-262CFAFA5895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26;p69">
              <a:extLst>
                <a:ext uri="{FF2B5EF4-FFF2-40B4-BE49-F238E27FC236}">
                  <a16:creationId xmlns:a16="http://schemas.microsoft.com/office/drawing/2014/main" id="{C166A2D9-CEE1-4637-9702-9FC32F76198D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6756;p67">
            <a:extLst>
              <a:ext uri="{FF2B5EF4-FFF2-40B4-BE49-F238E27FC236}">
                <a16:creationId xmlns:a16="http://schemas.microsoft.com/office/drawing/2014/main" id="{78CB2953-A060-4C24-8DD1-E233350F2164}"/>
              </a:ext>
            </a:extLst>
          </p:cNvPr>
          <p:cNvGrpSpPr/>
          <p:nvPr/>
        </p:nvGrpSpPr>
        <p:grpSpPr>
          <a:xfrm>
            <a:off x="8483766" y="1306010"/>
            <a:ext cx="293416" cy="339253"/>
            <a:chOff x="2710875" y="3806450"/>
            <a:chExt cx="416725" cy="481825"/>
          </a:xfrm>
          <a:solidFill>
            <a:schemeClr val="bg1"/>
          </a:solidFill>
        </p:grpSpPr>
        <p:sp>
          <p:nvSpPr>
            <p:cNvPr id="58" name="Google Shape;6757;p67">
              <a:extLst>
                <a:ext uri="{FF2B5EF4-FFF2-40B4-BE49-F238E27FC236}">
                  <a16:creationId xmlns:a16="http://schemas.microsoft.com/office/drawing/2014/main" id="{E9F7856A-C7B4-4349-AA7E-D79A847E6E77}"/>
                </a:ext>
              </a:extLst>
            </p:cNvPr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6758;p67">
              <a:extLst>
                <a:ext uri="{FF2B5EF4-FFF2-40B4-BE49-F238E27FC236}">
                  <a16:creationId xmlns:a16="http://schemas.microsoft.com/office/drawing/2014/main" id="{14F3DE6D-E05C-4309-B15C-62A39637F572}"/>
                </a:ext>
              </a:extLst>
            </p:cNvPr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2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5F5E7128-FC5A-44BE-962C-7DC4DB5D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66" y="1255729"/>
            <a:ext cx="1942214" cy="61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706;p37">
            <a:extLst>
              <a:ext uri="{FF2B5EF4-FFF2-40B4-BE49-F238E27FC236}">
                <a16:creationId xmlns:a16="http://schemas.microsoft.com/office/drawing/2014/main" id="{749F7BAF-747F-4BEA-BB5A-61C3E4F754C8}"/>
              </a:ext>
            </a:extLst>
          </p:cNvPr>
          <p:cNvSpPr txBox="1">
            <a:spLocks/>
          </p:cNvSpPr>
          <p:nvPr/>
        </p:nvSpPr>
        <p:spPr>
          <a:xfrm>
            <a:off x="950553" y="3432599"/>
            <a:ext cx="601803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9" name="Google Shape;706;p37">
            <a:extLst>
              <a:ext uri="{FF2B5EF4-FFF2-40B4-BE49-F238E27FC236}">
                <a16:creationId xmlns:a16="http://schemas.microsoft.com/office/drawing/2014/main" id="{822D5B87-0376-4AD7-ADFE-242057C3BAB2}"/>
              </a:ext>
            </a:extLst>
          </p:cNvPr>
          <p:cNvSpPr txBox="1">
            <a:spLocks/>
          </p:cNvSpPr>
          <p:nvPr/>
        </p:nvSpPr>
        <p:spPr>
          <a:xfrm>
            <a:off x="950552" y="3833069"/>
            <a:ext cx="2742492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PROCESSAMENTO DE BIG DATA</a:t>
            </a:r>
          </a:p>
        </p:txBody>
      </p:sp>
      <p:sp>
        <p:nvSpPr>
          <p:cNvPr id="40" name="Google Shape;706;p37">
            <a:extLst>
              <a:ext uri="{FF2B5EF4-FFF2-40B4-BE49-F238E27FC236}">
                <a16:creationId xmlns:a16="http://schemas.microsoft.com/office/drawing/2014/main" id="{C163230D-227F-4A3A-97AC-4CEFF6F3DBA4}"/>
              </a:ext>
            </a:extLst>
          </p:cNvPr>
          <p:cNvSpPr txBox="1">
            <a:spLocks/>
          </p:cNvSpPr>
          <p:nvPr/>
        </p:nvSpPr>
        <p:spPr>
          <a:xfrm>
            <a:off x="3763929" y="3431973"/>
            <a:ext cx="1510940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JOB TRACKER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5F73614-B724-4982-AFB7-56310CB0D012}"/>
              </a:ext>
            </a:extLst>
          </p:cNvPr>
          <p:cNvGrpSpPr/>
          <p:nvPr/>
        </p:nvGrpSpPr>
        <p:grpSpPr>
          <a:xfrm>
            <a:off x="722375" y="2922835"/>
            <a:ext cx="7537705" cy="1523432"/>
            <a:chOff x="722375" y="2922835"/>
            <a:chExt cx="7537705" cy="1523432"/>
          </a:xfrm>
        </p:grpSpPr>
        <p:sp>
          <p:nvSpPr>
            <p:cNvPr id="42" name="Google Shape;681;p36">
              <a:extLst>
                <a:ext uri="{FF2B5EF4-FFF2-40B4-BE49-F238E27FC236}">
                  <a16:creationId xmlns:a16="http://schemas.microsoft.com/office/drawing/2014/main" id="{A6359947-CADE-40D3-98C7-D4D742D184B9}"/>
                </a:ext>
              </a:extLst>
            </p:cNvPr>
            <p:cNvSpPr/>
            <p:nvPr/>
          </p:nvSpPr>
          <p:spPr>
            <a:xfrm>
              <a:off x="722375" y="3076339"/>
              <a:ext cx="7537705" cy="1369928"/>
            </a:xfrm>
            <a:prstGeom prst="round2SameRect">
              <a:avLst>
                <a:gd name="adj1" fmla="val 13770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6;p37">
              <a:extLst>
                <a:ext uri="{FF2B5EF4-FFF2-40B4-BE49-F238E27FC236}">
                  <a16:creationId xmlns:a16="http://schemas.microsoft.com/office/drawing/2014/main" id="{49E9ECBA-795A-4A1A-9507-3BFB9169008E}"/>
                </a:ext>
              </a:extLst>
            </p:cNvPr>
            <p:cNvSpPr txBox="1">
              <a:spLocks/>
            </p:cNvSpPr>
            <p:nvPr/>
          </p:nvSpPr>
          <p:spPr>
            <a:xfrm>
              <a:off x="937255" y="2922835"/>
              <a:ext cx="1916520" cy="322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l"/>
              <a:r>
                <a:rPr lang="pt-BR" sz="1400" dirty="0">
                  <a:solidFill>
                    <a:schemeClr val="tx1"/>
                  </a:solidFill>
                  <a:latin typeface="DM Sans" pitchFamily="2" charset="0"/>
                </a:rPr>
                <a:t>Mural de Key Points</a:t>
              </a:r>
            </a:p>
          </p:txBody>
        </p:sp>
      </p:grpSp>
      <p:sp>
        <p:nvSpPr>
          <p:cNvPr id="44" name="Google Shape;706;p37">
            <a:extLst>
              <a:ext uri="{FF2B5EF4-FFF2-40B4-BE49-F238E27FC236}">
                <a16:creationId xmlns:a16="http://schemas.microsoft.com/office/drawing/2014/main" id="{A027CE4D-4BA5-4672-A72B-1DEBC5D895D3}"/>
              </a:ext>
            </a:extLst>
          </p:cNvPr>
          <p:cNvSpPr txBox="1">
            <a:spLocks/>
          </p:cNvSpPr>
          <p:nvPr/>
        </p:nvSpPr>
        <p:spPr>
          <a:xfrm>
            <a:off x="3763928" y="3833069"/>
            <a:ext cx="1510941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TASK TRACKER</a:t>
            </a:r>
          </a:p>
        </p:txBody>
      </p:sp>
      <p:sp>
        <p:nvSpPr>
          <p:cNvPr id="45" name="Google Shape;706;p37">
            <a:extLst>
              <a:ext uri="{FF2B5EF4-FFF2-40B4-BE49-F238E27FC236}">
                <a16:creationId xmlns:a16="http://schemas.microsoft.com/office/drawing/2014/main" id="{D4804927-B380-46C2-9AD2-9371AA8A7542}"/>
              </a:ext>
            </a:extLst>
          </p:cNvPr>
          <p:cNvSpPr txBox="1">
            <a:spLocks/>
          </p:cNvSpPr>
          <p:nvPr/>
        </p:nvSpPr>
        <p:spPr>
          <a:xfrm>
            <a:off x="5347816" y="3431973"/>
            <a:ext cx="2760575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PEÇA CORE DO HADOOP</a:t>
            </a:r>
          </a:p>
        </p:txBody>
      </p:sp>
      <p:sp>
        <p:nvSpPr>
          <p:cNvPr id="46" name="Google Shape;706;p37">
            <a:extLst>
              <a:ext uri="{FF2B5EF4-FFF2-40B4-BE49-F238E27FC236}">
                <a16:creationId xmlns:a16="http://schemas.microsoft.com/office/drawing/2014/main" id="{40FDAD9D-99F3-4F53-A29B-53EC655D81CC}"/>
              </a:ext>
            </a:extLst>
          </p:cNvPr>
          <p:cNvSpPr txBox="1">
            <a:spLocks/>
          </p:cNvSpPr>
          <p:nvPr/>
        </p:nvSpPr>
        <p:spPr>
          <a:xfrm>
            <a:off x="5347816" y="3833069"/>
            <a:ext cx="2760576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BASE PARA OUTROS MODELOS</a:t>
            </a:r>
          </a:p>
        </p:txBody>
      </p:sp>
      <p:sp>
        <p:nvSpPr>
          <p:cNvPr id="47" name="Google Shape;705;p37">
            <a:extLst>
              <a:ext uri="{FF2B5EF4-FFF2-40B4-BE49-F238E27FC236}">
                <a16:creationId xmlns:a16="http://schemas.microsoft.com/office/drawing/2014/main" id="{D0A1504F-1E95-46EB-A0BE-6E350867754D}"/>
              </a:ext>
            </a:extLst>
          </p:cNvPr>
          <p:cNvSpPr txBox="1">
            <a:spLocks/>
          </p:cNvSpPr>
          <p:nvPr/>
        </p:nvSpPr>
        <p:spPr>
          <a:xfrm>
            <a:off x="3156858" y="1905338"/>
            <a:ext cx="2881254" cy="32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/>
              <a:t>Modelo de programação baseado em</a:t>
            </a:r>
          </a:p>
        </p:txBody>
      </p:sp>
      <p:sp>
        <p:nvSpPr>
          <p:cNvPr id="48" name="Google Shape;706;p37">
            <a:extLst>
              <a:ext uri="{FF2B5EF4-FFF2-40B4-BE49-F238E27FC236}">
                <a16:creationId xmlns:a16="http://schemas.microsoft.com/office/drawing/2014/main" id="{B30938CE-95B1-4023-BE5F-9829E493ABA1}"/>
              </a:ext>
            </a:extLst>
          </p:cNvPr>
          <p:cNvSpPr txBox="1">
            <a:spLocks/>
          </p:cNvSpPr>
          <p:nvPr/>
        </p:nvSpPr>
        <p:spPr>
          <a:xfrm>
            <a:off x="4644404" y="2364577"/>
            <a:ext cx="1833976" cy="384288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REDUCERS</a:t>
            </a:r>
          </a:p>
        </p:txBody>
      </p:sp>
      <p:sp>
        <p:nvSpPr>
          <p:cNvPr id="60" name="Google Shape;706;p37">
            <a:extLst>
              <a:ext uri="{FF2B5EF4-FFF2-40B4-BE49-F238E27FC236}">
                <a16:creationId xmlns:a16="http://schemas.microsoft.com/office/drawing/2014/main" id="{4CAF5C71-02E7-4468-9126-A4ADCBE71952}"/>
              </a:ext>
            </a:extLst>
          </p:cNvPr>
          <p:cNvSpPr txBox="1">
            <a:spLocks/>
          </p:cNvSpPr>
          <p:nvPr/>
        </p:nvSpPr>
        <p:spPr>
          <a:xfrm>
            <a:off x="2809344" y="2286571"/>
            <a:ext cx="1833975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/>
              <a:t>MAPPERS &amp;</a:t>
            </a:r>
          </a:p>
        </p:txBody>
      </p:sp>
      <p:sp>
        <p:nvSpPr>
          <p:cNvPr id="62" name="Google Shape;706;p37">
            <a:extLst>
              <a:ext uri="{FF2B5EF4-FFF2-40B4-BE49-F238E27FC236}">
                <a16:creationId xmlns:a16="http://schemas.microsoft.com/office/drawing/2014/main" id="{101D2FC6-AA3B-4129-8F61-432D85E2C13D}"/>
              </a:ext>
            </a:extLst>
          </p:cNvPr>
          <p:cNvSpPr txBox="1">
            <a:spLocks/>
          </p:cNvSpPr>
          <p:nvPr/>
        </p:nvSpPr>
        <p:spPr>
          <a:xfrm>
            <a:off x="1625303" y="3430256"/>
            <a:ext cx="954867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SHUFFLE</a:t>
            </a:r>
          </a:p>
        </p:txBody>
      </p:sp>
      <p:sp>
        <p:nvSpPr>
          <p:cNvPr id="63" name="Google Shape;706;p37">
            <a:extLst>
              <a:ext uri="{FF2B5EF4-FFF2-40B4-BE49-F238E27FC236}">
                <a16:creationId xmlns:a16="http://schemas.microsoft.com/office/drawing/2014/main" id="{0F633C49-F8F5-499E-9906-F8CEFBB924CC}"/>
              </a:ext>
            </a:extLst>
          </p:cNvPr>
          <p:cNvSpPr txBox="1">
            <a:spLocks/>
          </p:cNvSpPr>
          <p:nvPr/>
        </p:nvSpPr>
        <p:spPr>
          <a:xfrm>
            <a:off x="2653117" y="3434570"/>
            <a:ext cx="1039927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17489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00"/>
                            </p:stCondLst>
                            <p:childTnLst>
                              <p:par>
                                <p:cTn id="28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900"/>
                            </p:stCondLst>
                            <p:childTnLst>
                              <p:par>
                                <p:cTn id="31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460"/>
                            </p:stCondLst>
                            <p:childTnLst>
                              <p:par>
                                <p:cTn id="34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40" grpId="0" animBg="1"/>
      <p:bldP spid="44" grpId="0" animBg="1"/>
      <p:bldP spid="45" grpId="0" animBg="1"/>
      <p:bldP spid="46" grpId="0" animBg="1"/>
      <p:bldP spid="47" grpId="0"/>
      <p:bldP spid="48" grpId="0" animBg="1"/>
      <p:bldP spid="48" grpId="1" animBg="1"/>
      <p:bldP spid="48" grpId="2" animBg="1"/>
      <p:bldP spid="60" grpId="0"/>
      <p:bldP spid="60" grpId="1"/>
      <p:bldP spid="60" grpId="2"/>
      <p:bldP spid="62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subTitle" idx="1"/>
          </p:nvPr>
        </p:nvSpPr>
        <p:spPr>
          <a:xfrm>
            <a:off x="722374" y="2319110"/>
            <a:ext cx="4521767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Você sabe exatamente o que acontece quando submetemos </a:t>
            </a:r>
            <a:r>
              <a:rPr lang="pt-BR" dirty="0" err="1"/>
              <a:t>jobs</a:t>
            </a:r>
            <a:r>
              <a:rPr lang="pt-BR" dirty="0"/>
              <a:t> MapReduce ao cluster Hadoop? </a:t>
            </a:r>
          </a:p>
        </p:txBody>
      </p:sp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722512" y="1564334"/>
            <a:ext cx="4682843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MAGIA DO MAPREDUCE</a:t>
            </a:r>
            <a:endParaRPr dirty="0"/>
          </a:p>
        </p:txBody>
      </p:sp>
      <p:cxnSp>
        <p:nvCxnSpPr>
          <p:cNvPr id="539" name="Google Shape;539;p33"/>
          <p:cNvCxnSpPr/>
          <p:nvPr/>
        </p:nvCxnSpPr>
        <p:spPr>
          <a:xfrm>
            <a:off x="828825" y="4446750"/>
            <a:ext cx="68814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0" name="Google Shape;540;p33"/>
          <p:cNvGrpSpPr/>
          <p:nvPr/>
        </p:nvGrpSpPr>
        <p:grpSpPr>
          <a:xfrm>
            <a:off x="-939325" y="603300"/>
            <a:ext cx="4165075" cy="269700"/>
            <a:chOff x="-939325" y="603300"/>
            <a:chExt cx="4165075" cy="269700"/>
          </a:xfrm>
        </p:grpSpPr>
        <p:sp>
          <p:nvSpPr>
            <p:cNvPr id="541" name="Google Shape;541;p33"/>
            <p:cNvSpPr/>
            <p:nvPr/>
          </p:nvSpPr>
          <p:spPr>
            <a:xfrm>
              <a:off x="818550" y="603300"/>
              <a:ext cx="24072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73150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Kanit"/>
                  <a:ea typeface="Kanit"/>
                  <a:cs typeface="Kanit"/>
                  <a:sym typeface="Kanit"/>
                </a:rPr>
                <a:t>BIG DATA // INTRO</a:t>
              </a:r>
              <a:endParaRPr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939325" y="603300"/>
              <a:ext cx="16617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8227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114" name="Google Shape;552;p34">
            <a:extLst>
              <a:ext uri="{FF2B5EF4-FFF2-40B4-BE49-F238E27FC236}">
                <a16:creationId xmlns:a16="http://schemas.microsoft.com/office/drawing/2014/main" id="{9BA47812-7EBA-444F-BE9B-ED2E0860679E}"/>
              </a:ext>
            </a:extLst>
          </p:cNvPr>
          <p:cNvGrpSpPr/>
          <p:nvPr/>
        </p:nvGrpSpPr>
        <p:grpSpPr>
          <a:xfrm flipH="1">
            <a:off x="5244141" y="873992"/>
            <a:ext cx="3588965" cy="3580026"/>
            <a:chOff x="810681" y="1081750"/>
            <a:chExt cx="3751343" cy="3372293"/>
          </a:xfrm>
        </p:grpSpPr>
        <p:sp>
          <p:nvSpPr>
            <p:cNvPr id="115" name="Google Shape;553;p34">
              <a:extLst>
                <a:ext uri="{FF2B5EF4-FFF2-40B4-BE49-F238E27FC236}">
                  <a16:creationId xmlns:a16="http://schemas.microsoft.com/office/drawing/2014/main" id="{BAF69398-2D98-49E3-ABFC-9463EEC62C84}"/>
                </a:ext>
              </a:extLst>
            </p:cNvPr>
            <p:cNvSpPr/>
            <p:nvPr/>
          </p:nvSpPr>
          <p:spPr>
            <a:xfrm flipH="1">
              <a:off x="3474024" y="2427740"/>
              <a:ext cx="303881" cy="134578"/>
            </a:xfrm>
            <a:custGeom>
              <a:avLst/>
              <a:gdLst/>
              <a:ahLst/>
              <a:cxnLst/>
              <a:rect l="l" t="t" r="r" b="b"/>
              <a:pathLst>
                <a:path w="11376" h="5038" extrusionOk="0">
                  <a:moveTo>
                    <a:pt x="34" y="1"/>
                  </a:moveTo>
                  <a:lnTo>
                    <a:pt x="34" y="167"/>
                  </a:lnTo>
                  <a:lnTo>
                    <a:pt x="1" y="4837"/>
                  </a:lnTo>
                  <a:lnTo>
                    <a:pt x="1" y="5038"/>
                  </a:lnTo>
                  <a:lnTo>
                    <a:pt x="201" y="5038"/>
                  </a:lnTo>
                  <a:lnTo>
                    <a:pt x="5738" y="5004"/>
                  </a:lnTo>
                  <a:cubicBezTo>
                    <a:pt x="7573" y="5004"/>
                    <a:pt x="9407" y="4971"/>
                    <a:pt x="11275" y="4937"/>
                  </a:cubicBezTo>
                  <a:lnTo>
                    <a:pt x="11375" y="4937"/>
                  </a:lnTo>
                  <a:lnTo>
                    <a:pt x="11375" y="4837"/>
                  </a:lnTo>
                  <a:cubicBezTo>
                    <a:pt x="11375" y="4037"/>
                    <a:pt x="11309" y="3270"/>
                    <a:pt x="11309" y="2469"/>
                  </a:cubicBezTo>
                  <a:lnTo>
                    <a:pt x="11275" y="167"/>
                  </a:lnTo>
                  <a:lnTo>
                    <a:pt x="11209" y="2502"/>
                  </a:lnTo>
                  <a:cubicBezTo>
                    <a:pt x="11177" y="3235"/>
                    <a:pt x="11145" y="3969"/>
                    <a:pt x="11142" y="4702"/>
                  </a:cubicBezTo>
                  <a:lnTo>
                    <a:pt x="11142" y="4702"/>
                  </a:lnTo>
                  <a:cubicBezTo>
                    <a:pt x="9320" y="4669"/>
                    <a:pt x="7529" y="4637"/>
                    <a:pt x="5738" y="4637"/>
                  </a:cubicBezTo>
                  <a:lnTo>
                    <a:pt x="433" y="4605"/>
                  </a:lnTo>
                  <a:lnTo>
                    <a:pt x="433" y="4605"/>
                  </a:lnTo>
                  <a:lnTo>
                    <a:pt x="402" y="334"/>
                  </a:lnTo>
                  <a:lnTo>
                    <a:pt x="2936" y="334"/>
                  </a:lnTo>
                  <a:lnTo>
                    <a:pt x="5705" y="301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11275" y="167"/>
                  </a:lnTo>
                  <a:lnTo>
                    <a:pt x="5771" y="67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54;p34">
              <a:extLst>
                <a:ext uri="{FF2B5EF4-FFF2-40B4-BE49-F238E27FC236}">
                  <a16:creationId xmlns:a16="http://schemas.microsoft.com/office/drawing/2014/main" id="{A1EDAF7A-20B2-4938-85AD-176AD9C78B3B}"/>
                </a:ext>
              </a:extLst>
            </p:cNvPr>
            <p:cNvSpPr/>
            <p:nvPr/>
          </p:nvSpPr>
          <p:spPr>
            <a:xfrm flipH="1">
              <a:off x="2711275" y="1603525"/>
              <a:ext cx="61519" cy="52624"/>
            </a:xfrm>
            <a:custGeom>
              <a:avLst/>
              <a:gdLst/>
              <a:ahLst/>
              <a:cxnLst/>
              <a:rect l="l" t="t" r="r" b="b"/>
              <a:pathLst>
                <a:path w="2303" h="1970" extrusionOk="0">
                  <a:moveTo>
                    <a:pt x="1301" y="0"/>
                  </a:moveTo>
                  <a:cubicBezTo>
                    <a:pt x="434" y="0"/>
                    <a:pt x="0" y="1068"/>
                    <a:pt x="634" y="1668"/>
                  </a:cubicBezTo>
                  <a:cubicBezTo>
                    <a:pt x="832" y="1877"/>
                    <a:pt x="1080" y="1970"/>
                    <a:pt x="1324" y="1970"/>
                  </a:cubicBezTo>
                  <a:cubicBezTo>
                    <a:pt x="1822" y="1970"/>
                    <a:pt x="2302" y="1583"/>
                    <a:pt x="2302" y="1001"/>
                  </a:cubicBezTo>
                  <a:cubicBezTo>
                    <a:pt x="2302" y="434"/>
                    <a:pt x="1868" y="0"/>
                    <a:pt x="1301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55;p34">
              <a:extLst>
                <a:ext uri="{FF2B5EF4-FFF2-40B4-BE49-F238E27FC236}">
                  <a16:creationId xmlns:a16="http://schemas.microsoft.com/office/drawing/2014/main" id="{343A0581-A9B0-4E92-BD8F-0E55FB083B11}"/>
                </a:ext>
              </a:extLst>
            </p:cNvPr>
            <p:cNvSpPr/>
            <p:nvPr/>
          </p:nvSpPr>
          <p:spPr>
            <a:xfrm flipH="1">
              <a:off x="2608806" y="1625804"/>
              <a:ext cx="144381" cy="222782"/>
            </a:xfrm>
            <a:custGeom>
              <a:avLst/>
              <a:gdLst/>
              <a:ahLst/>
              <a:cxnLst/>
              <a:rect l="l" t="t" r="r" b="b"/>
              <a:pathLst>
                <a:path w="5405" h="8340" extrusionOk="0">
                  <a:moveTo>
                    <a:pt x="901" y="0"/>
                  </a:moveTo>
                  <a:lnTo>
                    <a:pt x="701" y="100"/>
                  </a:lnTo>
                  <a:lnTo>
                    <a:pt x="2535" y="3803"/>
                  </a:lnTo>
                  <a:cubicBezTo>
                    <a:pt x="2590" y="3791"/>
                    <a:pt x="2642" y="3785"/>
                    <a:pt x="2692" y="3785"/>
                  </a:cubicBezTo>
                  <a:cubicBezTo>
                    <a:pt x="3318" y="3785"/>
                    <a:pt x="3585" y="4695"/>
                    <a:pt x="2936" y="5004"/>
                  </a:cubicBezTo>
                  <a:cubicBezTo>
                    <a:pt x="2836" y="5054"/>
                    <a:pt x="2738" y="5076"/>
                    <a:pt x="2646" y="5076"/>
                  </a:cubicBezTo>
                  <a:cubicBezTo>
                    <a:pt x="2124" y="5076"/>
                    <a:pt x="1787" y="4362"/>
                    <a:pt x="2269" y="3936"/>
                  </a:cubicBezTo>
                  <a:lnTo>
                    <a:pt x="467" y="234"/>
                  </a:lnTo>
                  <a:lnTo>
                    <a:pt x="267" y="300"/>
                  </a:lnTo>
                  <a:cubicBezTo>
                    <a:pt x="267" y="300"/>
                    <a:pt x="1368" y="2669"/>
                    <a:pt x="0" y="4637"/>
                  </a:cubicBezTo>
                  <a:cubicBezTo>
                    <a:pt x="834" y="6138"/>
                    <a:pt x="2035" y="7372"/>
                    <a:pt x="3436" y="8339"/>
                  </a:cubicBezTo>
                  <a:lnTo>
                    <a:pt x="5271" y="7439"/>
                  </a:lnTo>
                  <a:cubicBezTo>
                    <a:pt x="5404" y="5738"/>
                    <a:pt x="5137" y="4036"/>
                    <a:pt x="4504" y="2469"/>
                  </a:cubicBezTo>
                  <a:cubicBezTo>
                    <a:pt x="2102" y="2335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56;p34">
              <a:extLst>
                <a:ext uri="{FF2B5EF4-FFF2-40B4-BE49-F238E27FC236}">
                  <a16:creationId xmlns:a16="http://schemas.microsoft.com/office/drawing/2014/main" id="{01BF4C16-9052-4E2E-A772-2392A5B7EC5F}"/>
                </a:ext>
              </a:extLst>
            </p:cNvPr>
            <p:cNvSpPr/>
            <p:nvPr/>
          </p:nvSpPr>
          <p:spPr>
            <a:xfrm flipH="1">
              <a:off x="2589199" y="1812925"/>
              <a:ext cx="86468" cy="65953"/>
            </a:xfrm>
            <a:custGeom>
              <a:avLst/>
              <a:gdLst/>
              <a:ahLst/>
              <a:cxnLst/>
              <a:rect l="l" t="t" r="r" b="b"/>
              <a:pathLst>
                <a:path w="3237" h="2469" extrusionOk="0">
                  <a:moveTo>
                    <a:pt x="2702" y="0"/>
                  </a:moveTo>
                  <a:lnTo>
                    <a:pt x="0" y="1334"/>
                  </a:lnTo>
                  <a:lnTo>
                    <a:pt x="534" y="2469"/>
                  </a:lnTo>
                  <a:lnTo>
                    <a:pt x="3236" y="1134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57;p34">
              <a:extLst>
                <a:ext uri="{FF2B5EF4-FFF2-40B4-BE49-F238E27FC236}">
                  <a16:creationId xmlns:a16="http://schemas.microsoft.com/office/drawing/2014/main" id="{A286BCD7-BF03-4983-A809-06275AA7562F}"/>
                </a:ext>
              </a:extLst>
            </p:cNvPr>
            <p:cNvSpPr/>
            <p:nvPr/>
          </p:nvSpPr>
          <p:spPr>
            <a:xfrm flipH="1">
              <a:off x="2541998" y="1821820"/>
              <a:ext cx="6251" cy="60611"/>
            </a:xfrm>
            <a:custGeom>
              <a:avLst/>
              <a:gdLst/>
              <a:ahLst/>
              <a:cxnLst/>
              <a:rect l="l" t="t" r="r" b="b"/>
              <a:pathLst>
                <a:path w="234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34" y="22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8;p34">
              <a:extLst>
                <a:ext uri="{FF2B5EF4-FFF2-40B4-BE49-F238E27FC236}">
                  <a16:creationId xmlns:a16="http://schemas.microsoft.com/office/drawing/2014/main" id="{39B94CF9-5205-4893-AF16-18295E7C0988}"/>
                </a:ext>
              </a:extLst>
            </p:cNvPr>
            <p:cNvSpPr/>
            <p:nvPr/>
          </p:nvSpPr>
          <p:spPr>
            <a:xfrm flipH="1">
              <a:off x="2515259" y="1848559"/>
              <a:ext cx="60611" cy="6251"/>
            </a:xfrm>
            <a:custGeom>
              <a:avLst/>
              <a:gdLst/>
              <a:ahLst/>
              <a:cxnLst/>
              <a:rect l="l" t="t" r="r" b="b"/>
              <a:pathLst>
                <a:path w="2269" h="234" extrusionOk="0">
                  <a:moveTo>
                    <a:pt x="0" y="0"/>
                  </a:moveTo>
                  <a:lnTo>
                    <a:pt x="0" y="234"/>
                  </a:lnTo>
                  <a:lnTo>
                    <a:pt x="2269" y="234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;p34">
              <a:extLst>
                <a:ext uri="{FF2B5EF4-FFF2-40B4-BE49-F238E27FC236}">
                  <a16:creationId xmlns:a16="http://schemas.microsoft.com/office/drawing/2014/main" id="{B60D0D37-70BE-41A7-989D-99F3B1B3521A}"/>
                </a:ext>
              </a:extLst>
            </p:cNvPr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01" y="1"/>
                  </a:moveTo>
                  <a:lnTo>
                    <a:pt x="0" y="1568"/>
                  </a:lnTo>
                  <a:lnTo>
                    <a:pt x="167" y="1735"/>
                  </a:lnTo>
                  <a:lnTo>
                    <a:pt x="1768" y="134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60;p34">
              <a:extLst>
                <a:ext uri="{FF2B5EF4-FFF2-40B4-BE49-F238E27FC236}">
                  <a16:creationId xmlns:a16="http://schemas.microsoft.com/office/drawing/2014/main" id="{BD0DC42B-55E0-42CA-9B06-C57820F32D6D}"/>
                </a:ext>
              </a:extLst>
            </p:cNvPr>
            <p:cNvSpPr/>
            <p:nvPr/>
          </p:nvSpPr>
          <p:spPr>
            <a:xfrm flipH="1">
              <a:off x="2521483" y="1828952"/>
              <a:ext cx="47254" cy="46373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167" y="1"/>
                  </a:moveTo>
                  <a:lnTo>
                    <a:pt x="0" y="134"/>
                  </a:lnTo>
                  <a:lnTo>
                    <a:pt x="1601" y="1735"/>
                  </a:lnTo>
                  <a:lnTo>
                    <a:pt x="1768" y="15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61;p34">
              <a:extLst>
                <a:ext uri="{FF2B5EF4-FFF2-40B4-BE49-F238E27FC236}">
                  <a16:creationId xmlns:a16="http://schemas.microsoft.com/office/drawing/2014/main" id="{FD378C86-165D-4D70-8A34-81A748E16AEE}"/>
                </a:ext>
              </a:extLst>
            </p:cNvPr>
            <p:cNvSpPr/>
            <p:nvPr/>
          </p:nvSpPr>
          <p:spPr>
            <a:xfrm flipH="1">
              <a:off x="2544669" y="1605769"/>
              <a:ext cx="188911" cy="115398"/>
            </a:xfrm>
            <a:custGeom>
              <a:avLst/>
              <a:gdLst/>
              <a:ahLst/>
              <a:cxnLst/>
              <a:rect l="l" t="t" r="r" b="b"/>
              <a:pathLst>
                <a:path w="7072" h="4320" extrusionOk="0">
                  <a:moveTo>
                    <a:pt x="2105" y="1"/>
                  </a:moveTo>
                  <a:cubicBezTo>
                    <a:pt x="928" y="1"/>
                    <a:pt x="0" y="817"/>
                    <a:pt x="0" y="817"/>
                  </a:cubicBezTo>
                  <a:lnTo>
                    <a:pt x="334" y="1184"/>
                  </a:lnTo>
                  <a:cubicBezTo>
                    <a:pt x="359" y="1134"/>
                    <a:pt x="1122" y="457"/>
                    <a:pt x="2088" y="457"/>
                  </a:cubicBezTo>
                  <a:cubicBezTo>
                    <a:pt x="2421" y="457"/>
                    <a:pt x="2777" y="537"/>
                    <a:pt x="3136" y="750"/>
                  </a:cubicBezTo>
                  <a:cubicBezTo>
                    <a:pt x="3603" y="1117"/>
                    <a:pt x="3936" y="1584"/>
                    <a:pt x="4136" y="2118"/>
                  </a:cubicBezTo>
                  <a:cubicBezTo>
                    <a:pt x="4670" y="3118"/>
                    <a:pt x="5271" y="4286"/>
                    <a:pt x="7039" y="4319"/>
                  </a:cubicBezTo>
                  <a:lnTo>
                    <a:pt x="7072" y="3852"/>
                  </a:lnTo>
                  <a:cubicBezTo>
                    <a:pt x="5571" y="3819"/>
                    <a:pt x="5070" y="2885"/>
                    <a:pt x="4570" y="1884"/>
                  </a:cubicBezTo>
                  <a:cubicBezTo>
                    <a:pt x="4237" y="1250"/>
                    <a:pt x="3936" y="650"/>
                    <a:pt x="3369" y="350"/>
                  </a:cubicBezTo>
                  <a:cubicBezTo>
                    <a:pt x="2937" y="95"/>
                    <a:pt x="2506" y="1"/>
                    <a:pt x="2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62;p34">
              <a:extLst>
                <a:ext uri="{FF2B5EF4-FFF2-40B4-BE49-F238E27FC236}">
                  <a16:creationId xmlns:a16="http://schemas.microsoft.com/office/drawing/2014/main" id="{2C6478BD-D03A-414B-BE9C-E11AF48C398B}"/>
                </a:ext>
              </a:extLst>
            </p:cNvPr>
            <p:cNvSpPr/>
            <p:nvPr/>
          </p:nvSpPr>
          <p:spPr>
            <a:xfrm flipH="1">
              <a:off x="2332599" y="3026527"/>
              <a:ext cx="255745" cy="1226130"/>
            </a:xfrm>
            <a:custGeom>
              <a:avLst/>
              <a:gdLst/>
              <a:ahLst/>
              <a:cxnLst/>
              <a:rect l="l" t="t" r="r" b="b"/>
              <a:pathLst>
                <a:path w="9574" h="45901" extrusionOk="0">
                  <a:moveTo>
                    <a:pt x="6105" y="1"/>
                  </a:moveTo>
                  <a:lnTo>
                    <a:pt x="5304" y="6472"/>
                  </a:lnTo>
                  <a:lnTo>
                    <a:pt x="0" y="45900"/>
                  </a:lnTo>
                  <a:lnTo>
                    <a:pt x="1168" y="45900"/>
                  </a:lnTo>
                  <a:lnTo>
                    <a:pt x="8473" y="6472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63;p34">
              <a:extLst>
                <a:ext uri="{FF2B5EF4-FFF2-40B4-BE49-F238E27FC236}">
                  <a16:creationId xmlns:a16="http://schemas.microsoft.com/office/drawing/2014/main" id="{95B2E3E4-6E98-48AC-8D04-10E54737C8CD}"/>
                </a:ext>
              </a:extLst>
            </p:cNvPr>
            <p:cNvSpPr/>
            <p:nvPr/>
          </p:nvSpPr>
          <p:spPr>
            <a:xfrm flipH="1">
              <a:off x="2332599" y="3026527"/>
              <a:ext cx="114062" cy="172883"/>
            </a:xfrm>
            <a:custGeom>
              <a:avLst/>
              <a:gdLst/>
              <a:ahLst/>
              <a:cxnLst/>
              <a:rect l="l" t="t" r="r" b="b"/>
              <a:pathLst>
                <a:path w="4270" h="6472" extrusionOk="0">
                  <a:moveTo>
                    <a:pt x="801" y="1"/>
                  </a:moveTo>
                  <a:lnTo>
                    <a:pt x="0" y="6472"/>
                  </a:lnTo>
                  <a:lnTo>
                    <a:pt x="3169" y="6472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564;p34">
              <a:extLst>
                <a:ext uri="{FF2B5EF4-FFF2-40B4-BE49-F238E27FC236}">
                  <a16:creationId xmlns:a16="http://schemas.microsoft.com/office/drawing/2014/main" id="{5EFD79F7-09A5-455A-8AB4-223F3A9D5101}"/>
                </a:ext>
              </a:extLst>
            </p:cNvPr>
            <p:cNvGrpSpPr/>
            <p:nvPr/>
          </p:nvGrpSpPr>
          <p:grpSpPr>
            <a:xfrm>
              <a:off x="1135024" y="1687269"/>
              <a:ext cx="1480059" cy="2565388"/>
              <a:chOff x="1135024" y="1687269"/>
              <a:chExt cx="1480059" cy="2565388"/>
            </a:xfrm>
          </p:grpSpPr>
          <p:sp>
            <p:nvSpPr>
              <p:cNvPr id="332" name="Google Shape;565;p34">
                <a:extLst>
                  <a:ext uri="{FF2B5EF4-FFF2-40B4-BE49-F238E27FC236}">
                    <a16:creationId xmlns:a16="http://schemas.microsoft.com/office/drawing/2014/main" id="{B1C857F5-9767-424C-8318-74D7A325B2CA}"/>
                  </a:ext>
                </a:extLst>
              </p:cNvPr>
              <p:cNvSpPr/>
              <p:nvPr/>
            </p:nvSpPr>
            <p:spPr>
              <a:xfrm flipH="1">
                <a:off x="1135024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1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1" y="45900"/>
                    </a:lnTo>
                    <a:lnTo>
                      <a:pt x="4237" y="6472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66;p34">
                <a:extLst>
                  <a:ext uri="{FF2B5EF4-FFF2-40B4-BE49-F238E27FC236}">
                    <a16:creationId xmlns:a16="http://schemas.microsoft.com/office/drawing/2014/main" id="{69DCA127-B006-4963-AF7B-D7033A12B34E}"/>
                  </a:ext>
                </a:extLst>
              </p:cNvPr>
              <p:cNvSpPr/>
              <p:nvPr/>
            </p:nvSpPr>
            <p:spPr>
              <a:xfrm flipH="1">
                <a:off x="1720428" y="3026527"/>
                <a:ext cx="254864" cy="1226130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45901" extrusionOk="0">
                    <a:moveTo>
                      <a:pt x="0" y="1"/>
                    </a:moveTo>
                    <a:lnTo>
                      <a:pt x="1068" y="6472"/>
                    </a:lnTo>
                    <a:lnTo>
                      <a:pt x="8373" y="45900"/>
                    </a:lnTo>
                    <a:lnTo>
                      <a:pt x="9540" y="45900"/>
                    </a:lnTo>
                    <a:lnTo>
                      <a:pt x="4236" y="6472"/>
                    </a:lnTo>
                    <a:lnTo>
                      <a:pt x="34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67;p34">
                <a:extLst>
                  <a:ext uri="{FF2B5EF4-FFF2-40B4-BE49-F238E27FC236}">
                    <a16:creationId xmlns:a16="http://schemas.microsoft.com/office/drawing/2014/main" id="{EC30E884-2707-4282-863A-46B8D1ADA6C4}"/>
                  </a:ext>
                </a:extLst>
              </p:cNvPr>
              <p:cNvSpPr/>
              <p:nvPr/>
            </p:nvSpPr>
            <p:spPr>
              <a:xfrm flipH="1">
                <a:off x="1184923" y="1687269"/>
                <a:ext cx="1430161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53539" h="53173" extrusionOk="0">
                    <a:moveTo>
                      <a:pt x="26786" y="1"/>
                    </a:moveTo>
                    <a:lnTo>
                      <a:pt x="20048" y="47535"/>
                    </a:lnTo>
                    <a:lnTo>
                      <a:pt x="1" y="47535"/>
                    </a:lnTo>
                    <a:lnTo>
                      <a:pt x="1" y="53172"/>
                    </a:lnTo>
                    <a:lnTo>
                      <a:pt x="53539" y="53172"/>
                    </a:lnTo>
                    <a:lnTo>
                      <a:pt x="51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68;p34">
                <a:extLst>
                  <a:ext uri="{FF2B5EF4-FFF2-40B4-BE49-F238E27FC236}">
                    <a16:creationId xmlns:a16="http://schemas.microsoft.com/office/drawing/2014/main" id="{64E217AF-DA45-45C7-B64F-7C58FE1210C7}"/>
                  </a:ext>
                </a:extLst>
              </p:cNvPr>
              <p:cNvSpPr/>
              <p:nvPr/>
            </p:nvSpPr>
            <p:spPr>
              <a:xfrm flipH="1">
                <a:off x="1262442" y="2957021"/>
                <a:ext cx="1352641" cy="150632"/>
              </a:xfrm>
              <a:custGeom>
                <a:avLst/>
                <a:gdLst/>
                <a:ahLst/>
                <a:cxnLst/>
                <a:rect l="l" t="t" r="r" b="b"/>
                <a:pathLst>
                  <a:path w="50637" h="5639" extrusionOk="0">
                    <a:moveTo>
                      <a:pt x="1" y="1"/>
                    </a:moveTo>
                    <a:lnTo>
                      <a:pt x="1" y="5638"/>
                    </a:lnTo>
                    <a:lnTo>
                      <a:pt x="50637" y="5638"/>
                    </a:lnTo>
                    <a:lnTo>
                      <a:pt x="504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69;p34">
                <a:extLst>
                  <a:ext uri="{FF2B5EF4-FFF2-40B4-BE49-F238E27FC236}">
                    <a16:creationId xmlns:a16="http://schemas.microsoft.com/office/drawing/2014/main" id="{A65682F4-FEB0-4BB2-A698-8DEFD7101BDF}"/>
                  </a:ext>
                </a:extLst>
              </p:cNvPr>
              <p:cNvSpPr/>
              <p:nvPr/>
            </p:nvSpPr>
            <p:spPr>
              <a:xfrm flipH="1">
                <a:off x="1184923" y="1687269"/>
                <a:ext cx="128327" cy="142038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53173" extrusionOk="0">
                    <a:moveTo>
                      <a:pt x="0" y="1"/>
                    </a:moveTo>
                    <a:lnTo>
                      <a:pt x="1902" y="53172"/>
                    </a:lnTo>
                    <a:lnTo>
                      <a:pt x="4804" y="53172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" name="Google Shape;570;p34">
              <a:extLst>
                <a:ext uri="{FF2B5EF4-FFF2-40B4-BE49-F238E27FC236}">
                  <a16:creationId xmlns:a16="http://schemas.microsoft.com/office/drawing/2014/main" id="{C7F78F23-772D-48EF-BE93-BD86253B2043}"/>
                </a:ext>
              </a:extLst>
            </p:cNvPr>
            <p:cNvSpPr/>
            <p:nvPr/>
          </p:nvSpPr>
          <p:spPr>
            <a:xfrm flipH="1">
              <a:off x="1830938" y="3543334"/>
              <a:ext cx="835834" cy="907157"/>
            </a:xfrm>
            <a:custGeom>
              <a:avLst/>
              <a:gdLst/>
              <a:ahLst/>
              <a:cxnLst/>
              <a:rect l="l" t="t" r="r" b="b"/>
              <a:pathLst>
                <a:path w="31290" h="33960" extrusionOk="0">
                  <a:moveTo>
                    <a:pt x="21149" y="1"/>
                  </a:moveTo>
                  <a:lnTo>
                    <a:pt x="2870" y="5104"/>
                  </a:lnTo>
                  <a:lnTo>
                    <a:pt x="11209" y="21750"/>
                  </a:lnTo>
                  <a:cubicBezTo>
                    <a:pt x="11209" y="21750"/>
                    <a:pt x="7773" y="24252"/>
                    <a:pt x="4838" y="26587"/>
                  </a:cubicBezTo>
                  <a:cubicBezTo>
                    <a:pt x="3003" y="28054"/>
                    <a:pt x="1435" y="29355"/>
                    <a:pt x="1102" y="29789"/>
                  </a:cubicBezTo>
                  <a:cubicBezTo>
                    <a:pt x="201" y="30890"/>
                    <a:pt x="1" y="33858"/>
                    <a:pt x="1035" y="33958"/>
                  </a:cubicBezTo>
                  <a:cubicBezTo>
                    <a:pt x="1043" y="33959"/>
                    <a:pt x="1052" y="33960"/>
                    <a:pt x="1062" y="33960"/>
                  </a:cubicBezTo>
                  <a:cubicBezTo>
                    <a:pt x="2481" y="33960"/>
                    <a:pt x="30296" y="27280"/>
                    <a:pt x="31157" y="26386"/>
                  </a:cubicBezTo>
                  <a:cubicBezTo>
                    <a:pt x="31290" y="26286"/>
                    <a:pt x="30723" y="23718"/>
                    <a:pt x="29922" y="20215"/>
                  </a:cubicBezTo>
                  <a:lnTo>
                    <a:pt x="29922" y="20149"/>
                  </a:lnTo>
                  <a:cubicBezTo>
                    <a:pt x="29389" y="17914"/>
                    <a:pt x="21149" y="1"/>
                    <a:pt x="2114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1;p34">
              <a:extLst>
                <a:ext uri="{FF2B5EF4-FFF2-40B4-BE49-F238E27FC236}">
                  <a16:creationId xmlns:a16="http://schemas.microsoft.com/office/drawing/2014/main" id="{06D72792-5E2D-42A9-AF21-E54FE43C4A42}"/>
                </a:ext>
              </a:extLst>
            </p:cNvPr>
            <p:cNvSpPr/>
            <p:nvPr/>
          </p:nvSpPr>
          <p:spPr>
            <a:xfrm flipH="1">
              <a:off x="1830938" y="3886402"/>
              <a:ext cx="835834" cy="564088"/>
            </a:xfrm>
            <a:custGeom>
              <a:avLst/>
              <a:gdLst/>
              <a:ahLst/>
              <a:cxnLst/>
              <a:rect l="l" t="t" r="r" b="b"/>
              <a:pathLst>
                <a:path w="31290" h="21117" extrusionOk="0">
                  <a:moveTo>
                    <a:pt x="26954" y="0"/>
                  </a:moveTo>
                  <a:cubicBezTo>
                    <a:pt x="23951" y="834"/>
                    <a:pt x="13144" y="3770"/>
                    <a:pt x="9241" y="4971"/>
                  </a:cubicBezTo>
                  <a:lnTo>
                    <a:pt x="11209" y="8907"/>
                  </a:lnTo>
                  <a:cubicBezTo>
                    <a:pt x="11209" y="8907"/>
                    <a:pt x="7773" y="11409"/>
                    <a:pt x="4804" y="13744"/>
                  </a:cubicBezTo>
                  <a:cubicBezTo>
                    <a:pt x="3003" y="15211"/>
                    <a:pt x="1435" y="16512"/>
                    <a:pt x="1102" y="16946"/>
                  </a:cubicBezTo>
                  <a:cubicBezTo>
                    <a:pt x="201" y="18047"/>
                    <a:pt x="1" y="21015"/>
                    <a:pt x="1035" y="21115"/>
                  </a:cubicBezTo>
                  <a:cubicBezTo>
                    <a:pt x="1043" y="21116"/>
                    <a:pt x="1052" y="21117"/>
                    <a:pt x="1062" y="21117"/>
                  </a:cubicBezTo>
                  <a:cubicBezTo>
                    <a:pt x="2481" y="21117"/>
                    <a:pt x="30296" y="14437"/>
                    <a:pt x="31157" y="13543"/>
                  </a:cubicBezTo>
                  <a:cubicBezTo>
                    <a:pt x="31290" y="13443"/>
                    <a:pt x="30723" y="10875"/>
                    <a:pt x="29922" y="7372"/>
                  </a:cubicBezTo>
                  <a:lnTo>
                    <a:pt x="29922" y="7306"/>
                  </a:lnTo>
                  <a:cubicBezTo>
                    <a:pt x="29722" y="6472"/>
                    <a:pt x="28455" y="3469"/>
                    <a:pt x="2695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2;p34">
              <a:extLst>
                <a:ext uri="{FF2B5EF4-FFF2-40B4-BE49-F238E27FC236}">
                  <a16:creationId xmlns:a16="http://schemas.microsoft.com/office/drawing/2014/main" id="{2B4DB168-E2EF-4096-B73D-7D0986E01549}"/>
                </a:ext>
              </a:extLst>
            </p:cNvPr>
            <p:cNvSpPr/>
            <p:nvPr/>
          </p:nvSpPr>
          <p:spPr>
            <a:xfrm flipH="1">
              <a:off x="1825569" y="3994214"/>
              <a:ext cx="844756" cy="459829"/>
            </a:xfrm>
            <a:custGeom>
              <a:avLst/>
              <a:gdLst/>
              <a:ahLst/>
              <a:cxnLst/>
              <a:rect l="l" t="t" r="r" b="b"/>
              <a:pathLst>
                <a:path w="31624" h="17214" extrusionOk="0">
                  <a:moveTo>
                    <a:pt x="29455" y="1"/>
                  </a:moveTo>
                  <a:lnTo>
                    <a:pt x="11242" y="4404"/>
                  </a:lnTo>
                  <a:cubicBezTo>
                    <a:pt x="11242" y="4404"/>
                    <a:pt x="1969" y="11776"/>
                    <a:pt x="1068" y="12910"/>
                  </a:cubicBezTo>
                  <a:cubicBezTo>
                    <a:pt x="167" y="14077"/>
                    <a:pt x="1" y="17113"/>
                    <a:pt x="1068" y="17213"/>
                  </a:cubicBezTo>
                  <a:cubicBezTo>
                    <a:pt x="1073" y="17213"/>
                    <a:pt x="1079" y="17213"/>
                    <a:pt x="1086" y="17213"/>
                  </a:cubicBezTo>
                  <a:cubicBezTo>
                    <a:pt x="2410" y="17213"/>
                    <a:pt x="30360" y="10470"/>
                    <a:pt x="31290" y="9507"/>
                  </a:cubicBezTo>
                  <a:cubicBezTo>
                    <a:pt x="31623" y="9174"/>
                    <a:pt x="30989" y="4704"/>
                    <a:pt x="294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3;p34">
              <a:extLst>
                <a:ext uri="{FF2B5EF4-FFF2-40B4-BE49-F238E27FC236}">
                  <a16:creationId xmlns:a16="http://schemas.microsoft.com/office/drawing/2014/main" id="{79CC172F-14C8-42B2-A0DA-4D430E33A950}"/>
                </a:ext>
              </a:extLst>
            </p:cNvPr>
            <p:cNvSpPr/>
            <p:nvPr/>
          </p:nvSpPr>
          <p:spPr>
            <a:xfrm flipH="1">
              <a:off x="1874586" y="4239248"/>
              <a:ext cx="765821" cy="183835"/>
            </a:xfrm>
            <a:custGeom>
              <a:avLst/>
              <a:gdLst/>
              <a:ahLst/>
              <a:cxnLst/>
              <a:rect l="l" t="t" r="r" b="b"/>
              <a:pathLst>
                <a:path w="28669" h="6882" extrusionOk="0">
                  <a:moveTo>
                    <a:pt x="28635" y="1"/>
                  </a:moveTo>
                  <a:cubicBezTo>
                    <a:pt x="23865" y="901"/>
                    <a:pt x="4785" y="5538"/>
                    <a:pt x="81" y="6806"/>
                  </a:cubicBezTo>
                  <a:cubicBezTo>
                    <a:pt x="0" y="6833"/>
                    <a:pt x="7" y="6881"/>
                    <a:pt x="48" y="6881"/>
                  </a:cubicBezTo>
                  <a:cubicBezTo>
                    <a:pt x="57" y="6881"/>
                    <a:pt x="69" y="6879"/>
                    <a:pt x="81" y="6872"/>
                  </a:cubicBezTo>
                  <a:cubicBezTo>
                    <a:pt x="4851" y="5872"/>
                    <a:pt x="23998" y="1402"/>
                    <a:pt x="28635" y="34"/>
                  </a:cubicBezTo>
                  <a:cubicBezTo>
                    <a:pt x="28668" y="34"/>
                    <a:pt x="28668" y="1"/>
                    <a:pt x="28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;p34">
              <a:extLst>
                <a:ext uri="{FF2B5EF4-FFF2-40B4-BE49-F238E27FC236}">
                  <a16:creationId xmlns:a16="http://schemas.microsoft.com/office/drawing/2014/main" id="{72D9BA9A-73C2-4840-AD70-2FEBDA0D616B}"/>
                </a:ext>
              </a:extLst>
            </p:cNvPr>
            <p:cNvSpPr/>
            <p:nvPr/>
          </p:nvSpPr>
          <p:spPr>
            <a:xfrm flipH="1">
              <a:off x="2472492" y="4296840"/>
              <a:ext cx="128327" cy="77653"/>
            </a:xfrm>
            <a:custGeom>
              <a:avLst/>
              <a:gdLst/>
              <a:ahLst/>
              <a:cxnLst/>
              <a:rect l="l" t="t" r="r" b="b"/>
              <a:pathLst>
                <a:path w="4804" h="2907" extrusionOk="0">
                  <a:moveTo>
                    <a:pt x="1086" y="1"/>
                  </a:moveTo>
                  <a:cubicBezTo>
                    <a:pt x="735" y="1"/>
                    <a:pt x="381" y="49"/>
                    <a:pt x="34" y="146"/>
                  </a:cubicBezTo>
                  <a:cubicBezTo>
                    <a:pt x="0" y="146"/>
                    <a:pt x="0" y="213"/>
                    <a:pt x="67" y="213"/>
                  </a:cubicBezTo>
                  <a:cubicBezTo>
                    <a:pt x="264" y="187"/>
                    <a:pt x="460" y="173"/>
                    <a:pt x="654" y="173"/>
                  </a:cubicBezTo>
                  <a:cubicBezTo>
                    <a:pt x="2404" y="173"/>
                    <a:pt x="4020" y="1230"/>
                    <a:pt x="4770" y="2882"/>
                  </a:cubicBezTo>
                  <a:cubicBezTo>
                    <a:pt x="4770" y="2898"/>
                    <a:pt x="4779" y="2907"/>
                    <a:pt x="4787" y="2907"/>
                  </a:cubicBezTo>
                  <a:cubicBezTo>
                    <a:pt x="4795" y="2907"/>
                    <a:pt x="4804" y="2898"/>
                    <a:pt x="4804" y="2882"/>
                  </a:cubicBezTo>
                  <a:cubicBezTo>
                    <a:pt x="4570" y="1948"/>
                    <a:pt x="3970" y="1114"/>
                    <a:pt x="3136" y="613"/>
                  </a:cubicBezTo>
                  <a:cubicBezTo>
                    <a:pt x="2528" y="208"/>
                    <a:pt x="181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75;p34">
              <a:extLst>
                <a:ext uri="{FF2B5EF4-FFF2-40B4-BE49-F238E27FC236}">
                  <a16:creationId xmlns:a16="http://schemas.microsoft.com/office/drawing/2014/main" id="{25DB34BB-ECE9-44AB-9A5E-CD3B1FF625F8}"/>
                </a:ext>
              </a:extLst>
            </p:cNvPr>
            <p:cNvSpPr/>
            <p:nvPr/>
          </p:nvSpPr>
          <p:spPr>
            <a:xfrm flipH="1">
              <a:off x="2249977" y="412750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69" y="1"/>
                    <a:pt x="777" y="90"/>
                    <a:pt x="134" y="248"/>
                  </a:cubicBezTo>
                  <a:cubicBezTo>
                    <a:pt x="1" y="314"/>
                    <a:pt x="34" y="481"/>
                    <a:pt x="168" y="481"/>
                  </a:cubicBezTo>
                  <a:cubicBezTo>
                    <a:pt x="2102" y="548"/>
                    <a:pt x="4004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76;p34">
              <a:extLst>
                <a:ext uri="{FF2B5EF4-FFF2-40B4-BE49-F238E27FC236}">
                  <a16:creationId xmlns:a16="http://schemas.microsoft.com/office/drawing/2014/main" id="{98F0F583-9CCA-4B86-B006-51E0A73787D8}"/>
                </a:ext>
              </a:extLst>
            </p:cNvPr>
            <p:cNvSpPr/>
            <p:nvPr/>
          </p:nvSpPr>
          <p:spPr>
            <a:xfrm flipH="1">
              <a:off x="2284730" y="4152459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1"/>
                  </a:moveTo>
                  <a:cubicBezTo>
                    <a:pt x="1470" y="1"/>
                    <a:pt x="777" y="90"/>
                    <a:pt x="134" y="248"/>
                  </a:cubicBezTo>
                  <a:cubicBezTo>
                    <a:pt x="1" y="281"/>
                    <a:pt x="1" y="448"/>
                    <a:pt x="134" y="481"/>
                  </a:cubicBezTo>
                  <a:cubicBezTo>
                    <a:pt x="2069" y="548"/>
                    <a:pt x="3970" y="815"/>
                    <a:pt x="5872" y="1282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5" y="1288"/>
                    <a:pt x="5996" y="1210"/>
                    <a:pt x="5938" y="1182"/>
                  </a:cubicBezTo>
                  <a:cubicBezTo>
                    <a:pt x="4901" y="343"/>
                    <a:pt x="3527" y="1"/>
                    <a:pt x="2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77;p34">
              <a:extLst>
                <a:ext uri="{FF2B5EF4-FFF2-40B4-BE49-F238E27FC236}">
                  <a16:creationId xmlns:a16="http://schemas.microsoft.com/office/drawing/2014/main" id="{D118815E-F1C2-4FEC-B623-C2685F6464BE}"/>
                </a:ext>
              </a:extLst>
            </p:cNvPr>
            <p:cNvSpPr/>
            <p:nvPr/>
          </p:nvSpPr>
          <p:spPr>
            <a:xfrm flipH="1">
              <a:off x="2321005" y="4176767"/>
              <a:ext cx="160409" cy="34887"/>
            </a:xfrm>
            <a:custGeom>
              <a:avLst/>
              <a:gdLst/>
              <a:ahLst/>
              <a:cxnLst/>
              <a:rect l="l" t="t" r="r" b="b"/>
              <a:pathLst>
                <a:path w="6005" h="1306" extrusionOk="0">
                  <a:moveTo>
                    <a:pt x="2238" y="1"/>
                  </a:moveTo>
                  <a:cubicBezTo>
                    <a:pt x="1524" y="1"/>
                    <a:pt x="816" y="98"/>
                    <a:pt x="167" y="272"/>
                  </a:cubicBezTo>
                  <a:cubicBezTo>
                    <a:pt x="0" y="272"/>
                    <a:pt x="34" y="505"/>
                    <a:pt x="167" y="505"/>
                  </a:cubicBezTo>
                  <a:cubicBezTo>
                    <a:pt x="2102" y="572"/>
                    <a:pt x="4003" y="839"/>
                    <a:pt x="5871" y="1306"/>
                  </a:cubicBezTo>
                  <a:cubicBezTo>
                    <a:pt x="5938" y="1306"/>
                    <a:pt x="6005" y="1239"/>
                    <a:pt x="5938" y="1172"/>
                  </a:cubicBezTo>
                  <a:cubicBezTo>
                    <a:pt x="4936" y="345"/>
                    <a:pt x="3579" y="1"/>
                    <a:pt x="2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78;p34">
              <a:extLst>
                <a:ext uri="{FF2B5EF4-FFF2-40B4-BE49-F238E27FC236}">
                  <a16:creationId xmlns:a16="http://schemas.microsoft.com/office/drawing/2014/main" id="{A2DD1361-550B-40F7-A6E2-A573E20DBDD7}"/>
                </a:ext>
              </a:extLst>
            </p:cNvPr>
            <p:cNvSpPr/>
            <p:nvPr/>
          </p:nvSpPr>
          <p:spPr>
            <a:xfrm flipH="1">
              <a:off x="2355999" y="4201476"/>
              <a:ext cx="160168" cy="34432"/>
            </a:xfrm>
            <a:custGeom>
              <a:avLst/>
              <a:gdLst/>
              <a:ahLst/>
              <a:cxnLst/>
              <a:rect l="l" t="t" r="r" b="b"/>
              <a:pathLst>
                <a:path w="5996" h="1289" extrusionOk="0">
                  <a:moveTo>
                    <a:pt x="2165" y="0"/>
                  </a:moveTo>
                  <a:cubicBezTo>
                    <a:pt x="1469" y="0"/>
                    <a:pt x="777" y="89"/>
                    <a:pt x="134" y="247"/>
                  </a:cubicBezTo>
                  <a:cubicBezTo>
                    <a:pt x="0" y="314"/>
                    <a:pt x="34" y="481"/>
                    <a:pt x="167" y="514"/>
                  </a:cubicBezTo>
                  <a:cubicBezTo>
                    <a:pt x="2068" y="548"/>
                    <a:pt x="4003" y="814"/>
                    <a:pt x="5871" y="1281"/>
                  </a:cubicBezTo>
                  <a:cubicBezTo>
                    <a:pt x="5881" y="1286"/>
                    <a:pt x="5890" y="1288"/>
                    <a:pt x="5899" y="1288"/>
                  </a:cubicBezTo>
                  <a:cubicBezTo>
                    <a:pt x="5954" y="1288"/>
                    <a:pt x="5995" y="1210"/>
                    <a:pt x="5938" y="1181"/>
                  </a:cubicBezTo>
                  <a:cubicBezTo>
                    <a:pt x="4900" y="342"/>
                    <a:pt x="3526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79;p34">
              <a:extLst>
                <a:ext uri="{FF2B5EF4-FFF2-40B4-BE49-F238E27FC236}">
                  <a16:creationId xmlns:a16="http://schemas.microsoft.com/office/drawing/2014/main" id="{47F6A8AB-42BF-40F0-ACE1-17E952CC9435}"/>
                </a:ext>
              </a:extLst>
            </p:cNvPr>
            <p:cNvSpPr/>
            <p:nvPr/>
          </p:nvSpPr>
          <p:spPr>
            <a:xfrm flipH="1">
              <a:off x="1275799" y="2253975"/>
              <a:ext cx="1737568" cy="1829379"/>
            </a:xfrm>
            <a:custGeom>
              <a:avLst/>
              <a:gdLst/>
              <a:ahLst/>
              <a:cxnLst/>
              <a:rect l="l" t="t" r="r" b="b"/>
              <a:pathLst>
                <a:path w="65047" h="68484" extrusionOk="0">
                  <a:moveTo>
                    <a:pt x="38928" y="1"/>
                  </a:moveTo>
                  <a:cubicBezTo>
                    <a:pt x="38928" y="1"/>
                    <a:pt x="39261" y="4271"/>
                    <a:pt x="38528" y="4904"/>
                  </a:cubicBezTo>
                  <a:cubicBezTo>
                    <a:pt x="37994" y="5338"/>
                    <a:pt x="10174" y="7807"/>
                    <a:pt x="4837" y="18047"/>
                  </a:cubicBezTo>
                  <a:cubicBezTo>
                    <a:pt x="0" y="27320"/>
                    <a:pt x="22082" y="68483"/>
                    <a:pt x="22082" y="68483"/>
                  </a:cubicBezTo>
                  <a:lnTo>
                    <a:pt x="41663" y="62612"/>
                  </a:lnTo>
                  <a:cubicBezTo>
                    <a:pt x="41663" y="62612"/>
                    <a:pt x="25518" y="28955"/>
                    <a:pt x="26052" y="27254"/>
                  </a:cubicBezTo>
                  <a:cubicBezTo>
                    <a:pt x="26386" y="26120"/>
                    <a:pt x="50603" y="26020"/>
                    <a:pt x="57675" y="19648"/>
                  </a:cubicBezTo>
                  <a:cubicBezTo>
                    <a:pt x="65046" y="13077"/>
                    <a:pt x="59309" y="101"/>
                    <a:pt x="59309" y="101"/>
                  </a:cubicBezTo>
                  <a:lnTo>
                    <a:pt x="38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80;p34">
              <a:extLst>
                <a:ext uri="{FF2B5EF4-FFF2-40B4-BE49-F238E27FC236}">
                  <a16:creationId xmlns:a16="http://schemas.microsoft.com/office/drawing/2014/main" id="{E066CBB6-6063-4791-8695-3D8357E15B39}"/>
                </a:ext>
              </a:extLst>
            </p:cNvPr>
            <p:cNvSpPr/>
            <p:nvPr/>
          </p:nvSpPr>
          <p:spPr>
            <a:xfrm flipH="1">
              <a:off x="1969042" y="3840030"/>
              <a:ext cx="469419" cy="136528"/>
            </a:xfrm>
            <a:custGeom>
              <a:avLst/>
              <a:gdLst/>
              <a:ahLst/>
              <a:cxnLst/>
              <a:rect l="l" t="t" r="r" b="b"/>
              <a:pathLst>
                <a:path w="17573" h="5111" extrusionOk="0">
                  <a:moveTo>
                    <a:pt x="17490" y="1"/>
                  </a:moveTo>
                  <a:cubicBezTo>
                    <a:pt x="17215" y="1"/>
                    <a:pt x="14741" y="643"/>
                    <a:pt x="13570" y="936"/>
                  </a:cubicBezTo>
                  <a:cubicBezTo>
                    <a:pt x="11301" y="1503"/>
                    <a:pt x="9000" y="2137"/>
                    <a:pt x="6732" y="2804"/>
                  </a:cubicBezTo>
                  <a:cubicBezTo>
                    <a:pt x="5597" y="3104"/>
                    <a:pt x="4497" y="3471"/>
                    <a:pt x="3362" y="3804"/>
                  </a:cubicBezTo>
                  <a:cubicBezTo>
                    <a:pt x="2795" y="4005"/>
                    <a:pt x="2228" y="4205"/>
                    <a:pt x="1661" y="4372"/>
                  </a:cubicBezTo>
                  <a:cubicBezTo>
                    <a:pt x="1128" y="4538"/>
                    <a:pt x="594" y="4738"/>
                    <a:pt x="60" y="4972"/>
                  </a:cubicBezTo>
                  <a:cubicBezTo>
                    <a:pt x="1" y="5002"/>
                    <a:pt x="47" y="5111"/>
                    <a:pt x="105" y="5111"/>
                  </a:cubicBezTo>
                  <a:cubicBezTo>
                    <a:pt x="112" y="5111"/>
                    <a:pt x="120" y="5109"/>
                    <a:pt x="127" y="5105"/>
                  </a:cubicBezTo>
                  <a:cubicBezTo>
                    <a:pt x="794" y="5039"/>
                    <a:pt x="1494" y="4872"/>
                    <a:pt x="2128" y="4705"/>
                  </a:cubicBezTo>
                  <a:cubicBezTo>
                    <a:pt x="2795" y="4538"/>
                    <a:pt x="3396" y="4405"/>
                    <a:pt x="4030" y="4238"/>
                  </a:cubicBezTo>
                  <a:cubicBezTo>
                    <a:pt x="6298" y="3671"/>
                    <a:pt x="8566" y="3004"/>
                    <a:pt x="10801" y="2303"/>
                  </a:cubicBezTo>
                  <a:cubicBezTo>
                    <a:pt x="13069" y="1636"/>
                    <a:pt x="15304" y="936"/>
                    <a:pt x="17506" y="169"/>
                  </a:cubicBezTo>
                  <a:cubicBezTo>
                    <a:pt x="17573" y="135"/>
                    <a:pt x="17573" y="2"/>
                    <a:pt x="17506" y="2"/>
                  </a:cubicBezTo>
                  <a:cubicBezTo>
                    <a:pt x="17502" y="1"/>
                    <a:pt x="17496" y="1"/>
                    <a:pt x="17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81;p34">
              <a:extLst>
                <a:ext uri="{FF2B5EF4-FFF2-40B4-BE49-F238E27FC236}">
                  <a16:creationId xmlns:a16="http://schemas.microsoft.com/office/drawing/2014/main" id="{272802C8-CBB6-4B3C-A9A0-7CBE04FE674C}"/>
                </a:ext>
              </a:extLst>
            </p:cNvPr>
            <p:cNvSpPr/>
            <p:nvPr/>
          </p:nvSpPr>
          <p:spPr>
            <a:xfrm flipH="1">
              <a:off x="1449564" y="2304542"/>
              <a:ext cx="1017613" cy="1491332"/>
            </a:xfrm>
            <a:custGeom>
              <a:avLst/>
              <a:gdLst/>
              <a:ahLst/>
              <a:cxnLst/>
              <a:rect l="l" t="t" r="r" b="b"/>
              <a:pathLst>
                <a:path w="38095" h="55829" extrusionOk="0">
                  <a:moveTo>
                    <a:pt x="37494" y="1"/>
                  </a:moveTo>
                  <a:cubicBezTo>
                    <a:pt x="37461" y="1"/>
                    <a:pt x="37428" y="26"/>
                    <a:pt x="37428" y="76"/>
                  </a:cubicBezTo>
                  <a:cubicBezTo>
                    <a:pt x="37695" y="2811"/>
                    <a:pt x="37961" y="5647"/>
                    <a:pt x="37461" y="8382"/>
                  </a:cubicBezTo>
                  <a:cubicBezTo>
                    <a:pt x="36994" y="10917"/>
                    <a:pt x="35726" y="13219"/>
                    <a:pt x="33825" y="14953"/>
                  </a:cubicBezTo>
                  <a:cubicBezTo>
                    <a:pt x="29789" y="18723"/>
                    <a:pt x="24152" y="19823"/>
                    <a:pt x="18881" y="20724"/>
                  </a:cubicBezTo>
                  <a:cubicBezTo>
                    <a:pt x="15879" y="21258"/>
                    <a:pt x="12843" y="21625"/>
                    <a:pt x="9808" y="21925"/>
                  </a:cubicBezTo>
                  <a:cubicBezTo>
                    <a:pt x="8307" y="22092"/>
                    <a:pt x="6806" y="22192"/>
                    <a:pt x="5305" y="22292"/>
                  </a:cubicBezTo>
                  <a:cubicBezTo>
                    <a:pt x="3837" y="22392"/>
                    <a:pt x="2336" y="22392"/>
                    <a:pt x="868" y="22492"/>
                  </a:cubicBezTo>
                  <a:cubicBezTo>
                    <a:pt x="401" y="22492"/>
                    <a:pt x="1" y="22726"/>
                    <a:pt x="68" y="23259"/>
                  </a:cubicBezTo>
                  <a:cubicBezTo>
                    <a:pt x="134" y="23593"/>
                    <a:pt x="268" y="23893"/>
                    <a:pt x="401" y="24193"/>
                  </a:cubicBezTo>
                  <a:lnTo>
                    <a:pt x="902" y="25261"/>
                  </a:lnTo>
                  <a:cubicBezTo>
                    <a:pt x="1469" y="26628"/>
                    <a:pt x="2069" y="27963"/>
                    <a:pt x="2670" y="29297"/>
                  </a:cubicBezTo>
                  <a:cubicBezTo>
                    <a:pt x="3937" y="32066"/>
                    <a:pt x="5171" y="34834"/>
                    <a:pt x="6439" y="37570"/>
                  </a:cubicBezTo>
                  <a:cubicBezTo>
                    <a:pt x="8974" y="43040"/>
                    <a:pt x="11576" y="48444"/>
                    <a:pt x="14311" y="53814"/>
                  </a:cubicBezTo>
                  <a:lnTo>
                    <a:pt x="15312" y="55816"/>
                  </a:lnTo>
                  <a:cubicBezTo>
                    <a:pt x="15321" y="55825"/>
                    <a:pt x="15332" y="55829"/>
                    <a:pt x="15343" y="55829"/>
                  </a:cubicBezTo>
                  <a:cubicBezTo>
                    <a:pt x="15374" y="55829"/>
                    <a:pt x="15403" y="55798"/>
                    <a:pt x="15379" y="55749"/>
                  </a:cubicBezTo>
                  <a:cubicBezTo>
                    <a:pt x="12777" y="50312"/>
                    <a:pt x="10242" y="44875"/>
                    <a:pt x="7706" y="39404"/>
                  </a:cubicBezTo>
                  <a:cubicBezTo>
                    <a:pt x="6439" y="36702"/>
                    <a:pt x="5205" y="34000"/>
                    <a:pt x="3937" y="31265"/>
                  </a:cubicBezTo>
                  <a:lnTo>
                    <a:pt x="2102" y="27195"/>
                  </a:lnTo>
                  <a:cubicBezTo>
                    <a:pt x="1769" y="26495"/>
                    <a:pt x="1469" y="25828"/>
                    <a:pt x="1168" y="25127"/>
                  </a:cubicBezTo>
                  <a:cubicBezTo>
                    <a:pt x="1035" y="24794"/>
                    <a:pt x="868" y="24460"/>
                    <a:pt x="735" y="24127"/>
                  </a:cubicBezTo>
                  <a:cubicBezTo>
                    <a:pt x="568" y="23793"/>
                    <a:pt x="134" y="23159"/>
                    <a:pt x="435" y="22859"/>
                  </a:cubicBezTo>
                  <a:cubicBezTo>
                    <a:pt x="564" y="22766"/>
                    <a:pt x="756" y="22746"/>
                    <a:pt x="946" y="22746"/>
                  </a:cubicBezTo>
                  <a:cubicBezTo>
                    <a:pt x="1098" y="22746"/>
                    <a:pt x="1250" y="22759"/>
                    <a:pt x="1369" y="22759"/>
                  </a:cubicBezTo>
                  <a:lnTo>
                    <a:pt x="2536" y="22692"/>
                  </a:lnTo>
                  <a:cubicBezTo>
                    <a:pt x="3303" y="22692"/>
                    <a:pt x="4037" y="22659"/>
                    <a:pt x="4771" y="22625"/>
                  </a:cubicBezTo>
                  <a:cubicBezTo>
                    <a:pt x="6305" y="22525"/>
                    <a:pt x="7807" y="22425"/>
                    <a:pt x="9308" y="22292"/>
                  </a:cubicBezTo>
                  <a:cubicBezTo>
                    <a:pt x="12276" y="22058"/>
                    <a:pt x="15245" y="21658"/>
                    <a:pt x="18147" y="21191"/>
                  </a:cubicBezTo>
                  <a:cubicBezTo>
                    <a:pt x="23384" y="20357"/>
                    <a:pt x="29088" y="19423"/>
                    <a:pt x="33258" y="15887"/>
                  </a:cubicBezTo>
                  <a:cubicBezTo>
                    <a:pt x="35126" y="14386"/>
                    <a:pt x="36527" y="12351"/>
                    <a:pt x="37261" y="10050"/>
                  </a:cubicBezTo>
                  <a:cubicBezTo>
                    <a:pt x="38095" y="7515"/>
                    <a:pt x="37995" y="4746"/>
                    <a:pt x="37761" y="2111"/>
                  </a:cubicBezTo>
                  <a:cubicBezTo>
                    <a:pt x="37695" y="1410"/>
                    <a:pt x="37628" y="743"/>
                    <a:pt x="37561" y="76"/>
                  </a:cubicBezTo>
                  <a:cubicBezTo>
                    <a:pt x="37561" y="26"/>
                    <a:pt x="37528" y="1"/>
                    <a:pt x="37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82;p34">
              <a:extLst>
                <a:ext uri="{FF2B5EF4-FFF2-40B4-BE49-F238E27FC236}">
                  <a16:creationId xmlns:a16="http://schemas.microsoft.com/office/drawing/2014/main" id="{3BC40E1C-6D48-4478-A7A4-1CAF5BBF051D}"/>
                </a:ext>
              </a:extLst>
            </p:cNvPr>
            <p:cNvSpPr/>
            <p:nvPr/>
          </p:nvSpPr>
          <p:spPr>
            <a:xfrm flipH="1">
              <a:off x="2685444" y="3238598"/>
              <a:ext cx="1123635" cy="880417"/>
            </a:xfrm>
            <a:custGeom>
              <a:avLst/>
              <a:gdLst/>
              <a:ahLst/>
              <a:cxnLst/>
              <a:rect l="l" t="t" r="r" b="b"/>
              <a:pathLst>
                <a:path w="42064" h="32959" extrusionOk="0">
                  <a:moveTo>
                    <a:pt x="25852" y="1"/>
                  </a:moveTo>
                  <a:lnTo>
                    <a:pt x="16345" y="16646"/>
                  </a:lnTo>
                  <a:cubicBezTo>
                    <a:pt x="16345" y="16646"/>
                    <a:pt x="12109" y="16346"/>
                    <a:pt x="8339" y="16312"/>
                  </a:cubicBezTo>
                  <a:cubicBezTo>
                    <a:pt x="7372" y="16285"/>
                    <a:pt x="6457" y="16269"/>
                    <a:pt x="5678" y="16269"/>
                  </a:cubicBezTo>
                  <a:cubicBezTo>
                    <a:pt x="4576" y="16269"/>
                    <a:pt x="3749" y="16301"/>
                    <a:pt x="3436" y="16379"/>
                  </a:cubicBezTo>
                  <a:cubicBezTo>
                    <a:pt x="2035" y="16679"/>
                    <a:pt x="0" y="18814"/>
                    <a:pt x="767" y="19548"/>
                  </a:cubicBezTo>
                  <a:cubicBezTo>
                    <a:pt x="1497" y="20278"/>
                    <a:pt x="27251" y="32959"/>
                    <a:pt x="28766" y="32959"/>
                  </a:cubicBezTo>
                  <a:cubicBezTo>
                    <a:pt x="28774" y="32959"/>
                    <a:pt x="28781" y="32958"/>
                    <a:pt x="28787" y="32958"/>
                  </a:cubicBezTo>
                  <a:cubicBezTo>
                    <a:pt x="28954" y="32958"/>
                    <a:pt x="30155" y="30623"/>
                    <a:pt x="31756" y="27387"/>
                  </a:cubicBezTo>
                  <a:lnTo>
                    <a:pt x="31789" y="27320"/>
                  </a:lnTo>
                  <a:cubicBezTo>
                    <a:pt x="32790" y="25285"/>
                    <a:pt x="42063" y="8173"/>
                    <a:pt x="42063" y="8173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83;p34">
              <a:extLst>
                <a:ext uri="{FF2B5EF4-FFF2-40B4-BE49-F238E27FC236}">
                  <a16:creationId xmlns:a16="http://schemas.microsoft.com/office/drawing/2014/main" id="{705E5B04-815B-444A-82D8-52CBA4E229EB}"/>
                </a:ext>
              </a:extLst>
            </p:cNvPr>
            <p:cNvSpPr/>
            <p:nvPr/>
          </p:nvSpPr>
          <p:spPr>
            <a:xfrm flipH="1">
              <a:off x="2859209" y="3557598"/>
              <a:ext cx="949870" cy="561417"/>
            </a:xfrm>
            <a:custGeom>
              <a:avLst/>
              <a:gdLst/>
              <a:ahLst/>
              <a:cxnLst/>
              <a:rect l="l" t="t" r="r" b="b"/>
              <a:pathLst>
                <a:path w="35559" h="21017" extrusionOk="0">
                  <a:moveTo>
                    <a:pt x="19014" y="1"/>
                  </a:moveTo>
                  <a:lnTo>
                    <a:pt x="16345" y="4704"/>
                  </a:lnTo>
                  <a:cubicBezTo>
                    <a:pt x="16345" y="4704"/>
                    <a:pt x="12109" y="4404"/>
                    <a:pt x="8339" y="4337"/>
                  </a:cubicBezTo>
                  <a:cubicBezTo>
                    <a:pt x="7561" y="4326"/>
                    <a:pt x="6816" y="4318"/>
                    <a:pt x="6149" y="4318"/>
                  </a:cubicBezTo>
                  <a:cubicBezTo>
                    <a:pt x="4815" y="4318"/>
                    <a:pt x="3792" y="4348"/>
                    <a:pt x="3436" y="4437"/>
                  </a:cubicBezTo>
                  <a:cubicBezTo>
                    <a:pt x="2035" y="4737"/>
                    <a:pt x="0" y="6872"/>
                    <a:pt x="767" y="7606"/>
                  </a:cubicBezTo>
                  <a:cubicBezTo>
                    <a:pt x="1497" y="8336"/>
                    <a:pt x="27251" y="21017"/>
                    <a:pt x="28766" y="21017"/>
                  </a:cubicBezTo>
                  <a:cubicBezTo>
                    <a:pt x="28774" y="21017"/>
                    <a:pt x="28781" y="21016"/>
                    <a:pt x="28787" y="21016"/>
                  </a:cubicBezTo>
                  <a:cubicBezTo>
                    <a:pt x="28954" y="21016"/>
                    <a:pt x="30155" y="18681"/>
                    <a:pt x="31756" y="15445"/>
                  </a:cubicBezTo>
                  <a:lnTo>
                    <a:pt x="31789" y="15378"/>
                  </a:lnTo>
                  <a:lnTo>
                    <a:pt x="31990" y="14978"/>
                  </a:lnTo>
                  <a:cubicBezTo>
                    <a:pt x="32056" y="14878"/>
                    <a:pt x="32090" y="14778"/>
                    <a:pt x="32156" y="14678"/>
                  </a:cubicBezTo>
                  <a:lnTo>
                    <a:pt x="32390" y="14211"/>
                  </a:lnTo>
                  <a:cubicBezTo>
                    <a:pt x="33124" y="12876"/>
                    <a:pt x="34258" y="10708"/>
                    <a:pt x="35559" y="8340"/>
                  </a:cubicBezTo>
                  <a:lnTo>
                    <a:pt x="19014" y="1"/>
                  </a:ln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84;p34">
              <a:extLst>
                <a:ext uri="{FF2B5EF4-FFF2-40B4-BE49-F238E27FC236}">
                  <a16:creationId xmlns:a16="http://schemas.microsoft.com/office/drawing/2014/main" id="{CAB01FB2-6A3B-4AD1-A6B6-C24A6FAF15CE}"/>
                </a:ext>
              </a:extLst>
            </p:cNvPr>
            <p:cNvSpPr/>
            <p:nvPr/>
          </p:nvSpPr>
          <p:spPr>
            <a:xfrm flipH="1">
              <a:off x="2916240" y="3670245"/>
              <a:ext cx="897300" cy="448770"/>
            </a:xfrm>
            <a:custGeom>
              <a:avLst/>
              <a:gdLst/>
              <a:ahLst/>
              <a:cxnLst/>
              <a:rect l="l" t="t" r="r" b="b"/>
              <a:pathLst>
                <a:path w="33591" h="16800" extrusionOk="0">
                  <a:moveTo>
                    <a:pt x="8620" y="0"/>
                  </a:moveTo>
                  <a:cubicBezTo>
                    <a:pt x="6203" y="0"/>
                    <a:pt x="4051" y="36"/>
                    <a:pt x="3503" y="153"/>
                  </a:cubicBezTo>
                  <a:cubicBezTo>
                    <a:pt x="2068" y="454"/>
                    <a:pt x="0" y="2688"/>
                    <a:pt x="768" y="3456"/>
                  </a:cubicBezTo>
                  <a:cubicBezTo>
                    <a:pt x="1498" y="4186"/>
                    <a:pt x="27349" y="16800"/>
                    <a:pt x="28899" y="16800"/>
                  </a:cubicBezTo>
                  <a:cubicBezTo>
                    <a:pt x="28907" y="16800"/>
                    <a:pt x="28914" y="16799"/>
                    <a:pt x="28921" y="16799"/>
                  </a:cubicBezTo>
                  <a:cubicBezTo>
                    <a:pt x="29421" y="16732"/>
                    <a:pt x="31790" y="12896"/>
                    <a:pt x="33591" y="8292"/>
                  </a:cubicBezTo>
                  <a:lnTo>
                    <a:pt x="16779" y="87"/>
                  </a:lnTo>
                  <a:cubicBezTo>
                    <a:pt x="16779" y="87"/>
                    <a:pt x="12379" y="0"/>
                    <a:pt x="8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85;p34">
              <a:extLst>
                <a:ext uri="{FF2B5EF4-FFF2-40B4-BE49-F238E27FC236}">
                  <a16:creationId xmlns:a16="http://schemas.microsoft.com/office/drawing/2014/main" id="{C66A32F0-A90D-4059-B161-A2DD821BC7F6}"/>
                </a:ext>
              </a:extLst>
            </p:cNvPr>
            <p:cNvSpPr/>
            <p:nvPr/>
          </p:nvSpPr>
          <p:spPr>
            <a:xfrm flipH="1">
              <a:off x="3065937" y="3739136"/>
              <a:ext cx="707000" cy="347770"/>
            </a:xfrm>
            <a:custGeom>
              <a:avLst/>
              <a:gdLst/>
              <a:ahLst/>
              <a:cxnLst/>
              <a:rect l="l" t="t" r="r" b="b"/>
              <a:pathLst>
                <a:path w="26467" h="13019" extrusionOk="0">
                  <a:moveTo>
                    <a:pt x="65" y="0"/>
                  </a:moveTo>
                  <a:cubicBezTo>
                    <a:pt x="7" y="0"/>
                    <a:pt x="0" y="49"/>
                    <a:pt x="81" y="76"/>
                  </a:cubicBezTo>
                  <a:cubicBezTo>
                    <a:pt x="4418" y="2344"/>
                    <a:pt x="21997" y="11084"/>
                    <a:pt x="26434" y="13019"/>
                  </a:cubicBezTo>
                  <a:cubicBezTo>
                    <a:pt x="26467" y="13019"/>
                    <a:pt x="26467" y="12985"/>
                    <a:pt x="26434" y="12985"/>
                  </a:cubicBezTo>
                  <a:cubicBezTo>
                    <a:pt x="22231" y="10650"/>
                    <a:pt x="4551" y="2044"/>
                    <a:pt x="115" y="9"/>
                  </a:cubicBezTo>
                  <a:cubicBezTo>
                    <a:pt x="96" y="3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86;p34">
              <a:extLst>
                <a:ext uri="{FF2B5EF4-FFF2-40B4-BE49-F238E27FC236}">
                  <a16:creationId xmlns:a16="http://schemas.microsoft.com/office/drawing/2014/main" id="{D6D18430-D5DE-4409-817E-7A25776AD464}"/>
                </a:ext>
              </a:extLst>
            </p:cNvPr>
            <p:cNvSpPr/>
            <p:nvPr/>
          </p:nvSpPr>
          <p:spPr>
            <a:xfrm flipH="1">
              <a:off x="3598771" y="3670752"/>
              <a:ext cx="65980" cy="138531"/>
            </a:xfrm>
            <a:custGeom>
              <a:avLst/>
              <a:gdLst/>
              <a:ahLst/>
              <a:cxnLst/>
              <a:rect l="l" t="t" r="r" b="b"/>
              <a:pathLst>
                <a:path w="2470" h="5186" extrusionOk="0">
                  <a:moveTo>
                    <a:pt x="68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1702" y="1135"/>
                    <a:pt x="2469" y="3203"/>
                    <a:pt x="1936" y="5138"/>
                  </a:cubicBezTo>
                  <a:cubicBezTo>
                    <a:pt x="1912" y="5161"/>
                    <a:pt x="1939" y="5185"/>
                    <a:pt x="1956" y="5185"/>
                  </a:cubicBezTo>
                  <a:cubicBezTo>
                    <a:pt x="1963" y="5185"/>
                    <a:pt x="1969" y="5181"/>
                    <a:pt x="1969" y="5171"/>
                  </a:cubicBezTo>
                  <a:cubicBezTo>
                    <a:pt x="2369" y="4304"/>
                    <a:pt x="2436" y="3270"/>
                    <a:pt x="2136" y="2369"/>
                  </a:cubicBezTo>
                  <a:cubicBezTo>
                    <a:pt x="1802" y="1335"/>
                    <a:pt x="1035" y="468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87;p34">
              <a:extLst>
                <a:ext uri="{FF2B5EF4-FFF2-40B4-BE49-F238E27FC236}">
                  <a16:creationId xmlns:a16="http://schemas.microsoft.com/office/drawing/2014/main" id="{51136A49-6DAC-4459-83E7-8A01BF9E7CB6}"/>
                </a:ext>
              </a:extLst>
            </p:cNvPr>
            <p:cNvSpPr/>
            <p:nvPr/>
          </p:nvSpPr>
          <p:spPr>
            <a:xfrm flipH="1">
              <a:off x="3304720" y="3665891"/>
              <a:ext cx="109949" cy="120206"/>
            </a:xfrm>
            <a:custGeom>
              <a:avLst/>
              <a:gdLst/>
              <a:ahLst/>
              <a:cxnLst/>
              <a:rect l="l" t="t" r="r" b="b"/>
              <a:pathLst>
                <a:path w="4116" h="4500" extrusionOk="0">
                  <a:moveTo>
                    <a:pt x="183" y="1"/>
                  </a:moveTo>
                  <a:cubicBezTo>
                    <a:pt x="77" y="1"/>
                    <a:pt x="0" y="132"/>
                    <a:pt x="112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4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15" y="2451"/>
                    <a:pt x="1980" y="850"/>
                    <a:pt x="246" y="16"/>
                  </a:cubicBezTo>
                  <a:cubicBezTo>
                    <a:pt x="225" y="5"/>
                    <a:pt x="20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88;p34">
              <a:extLst>
                <a:ext uri="{FF2B5EF4-FFF2-40B4-BE49-F238E27FC236}">
                  <a16:creationId xmlns:a16="http://schemas.microsoft.com/office/drawing/2014/main" id="{3F1766DC-0389-4EDD-85A3-824BA5230282}"/>
                </a:ext>
              </a:extLst>
            </p:cNvPr>
            <p:cNvSpPr/>
            <p:nvPr/>
          </p:nvSpPr>
          <p:spPr>
            <a:xfrm flipH="1">
              <a:off x="3347487" y="3662605"/>
              <a:ext cx="109361" cy="119912"/>
            </a:xfrm>
            <a:custGeom>
              <a:avLst/>
              <a:gdLst/>
              <a:ahLst/>
              <a:cxnLst/>
              <a:rect l="l" t="t" r="r" b="b"/>
              <a:pathLst>
                <a:path w="4094" h="4489" extrusionOk="0">
                  <a:moveTo>
                    <a:pt x="158" y="0"/>
                  </a:moveTo>
                  <a:cubicBezTo>
                    <a:pt x="71" y="0"/>
                    <a:pt x="1" y="116"/>
                    <a:pt x="90" y="206"/>
                  </a:cubicBezTo>
                  <a:cubicBezTo>
                    <a:pt x="1525" y="1473"/>
                    <a:pt x="2826" y="2908"/>
                    <a:pt x="3960" y="4476"/>
                  </a:cubicBezTo>
                  <a:cubicBezTo>
                    <a:pt x="3969" y="4484"/>
                    <a:pt x="3982" y="4489"/>
                    <a:pt x="3998" y="4489"/>
                  </a:cubicBezTo>
                  <a:cubicBezTo>
                    <a:pt x="4039" y="4489"/>
                    <a:pt x="4093" y="4458"/>
                    <a:pt x="4093" y="4409"/>
                  </a:cubicBezTo>
                  <a:cubicBezTo>
                    <a:pt x="3693" y="2441"/>
                    <a:pt x="1958" y="840"/>
                    <a:pt x="190" y="6"/>
                  </a:cubicBezTo>
                  <a:cubicBezTo>
                    <a:pt x="180" y="2"/>
                    <a:pt x="169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89;p34">
              <a:extLst>
                <a:ext uri="{FF2B5EF4-FFF2-40B4-BE49-F238E27FC236}">
                  <a16:creationId xmlns:a16="http://schemas.microsoft.com/office/drawing/2014/main" id="{25B27C35-F755-4A8C-9567-9A1D248E744C}"/>
                </a:ext>
              </a:extLst>
            </p:cNvPr>
            <p:cNvSpPr/>
            <p:nvPr/>
          </p:nvSpPr>
          <p:spPr>
            <a:xfrm flipH="1">
              <a:off x="3391162" y="3658759"/>
              <a:ext cx="109201" cy="120206"/>
            </a:xfrm>
            <a:custGeom>
              <a:avLst/>
              <a:gdLst/>
              <a:ahLst/>
              <a:cxnLst/>
              <a:rect l="l" t="t" r="r" b="b"/>
              <a:pathLst>
                <a:path w="4088" h="4500" extrusionOk="0">
                  <a:moveTo>
                    <a:pt x="158" y="1"/>
                  </a:moveTo>
                  <a:cubicBezTo>
                    <a:pt x="58" y="1"/>
                    <a:pt x="1" y="132"/>
                    <a:pt x="85" y="216"/>
                  </a:cubicBezTo>
                  <a:cubicBezTo>
                    <a:pt x="1519" y="1484"/>
                    <a:pt x="2820" y="2918"/>
                    <a:pt x="3954" y="4486"/>
                  </a:cubicBezTo>
                  <a:cubicBezTo>
                    <a:pt x="3972" y="4495"/>
                    <a:pt x="3990" y="4499"/>
                    <a:pt x="4007" y="4499"/>
                  </a:cubicBezTo>
                  <a:cubicBezTo>
                    <a:pt x="4052" y="4499"/>
                    <a:pt x="4088" y="4468"/>
                    <a:pt x="4088" y="4419"/>
                  </a:cubicBezTo>
                  <a:cubicBezTo>
                    <a:pt x="3721" y="2451"/>
                    <a:pt x="1986" y="850"/>
                    <a:pt x="218" y="16"/>
                  </a:cubicBezTo>
                  <a:cubicBezTo>
                    <a:pt x="197" y="6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90;p34">
              <a:extLst>
                <a:ext uri="{FF2B5EF4-FFF2-40B4-BE49-F238E27FC236}">
                  <a16:creationId xmlns:a16="http://schemas.microsoft.com/office/drawing/2014/main" id="{F1A0D18A-968B-44FB-9A9A-6280B4DC9258}"/>
                </a:ext>
              </a:extLst>
            </p:cNvPr>
            <p:cNvSpPr/>
            <p:nvPr/>
          </p:nvSpPr>
          <p:spPr>
            <a:xfrm flipH="1">
              <a:off x="3433928" y="3655206"/>
              <a:ext cx="109949" cy="120180"/>
            </a:xfrm>
            <a:custGeom>
              <a:avLst/>
              <a:gdLst/>
              <a:ahLst/>
              <a:cxnLst/>
              <a:rect l="l" t="t" r="r" b="b"/>
              <a:pathLst>
                <a:path w="4116" h="4499" extrusionOk="0">
                  <a:moveTo>
                    <a:pt x="183" y="1"/>
                  </a:moveTo>
                  <a:cubicBezTo>
                    <a:pt x="77" y="1"/>
                    <a:pt x="0" y="132"/>
                    <a:pt x="113" y="216"/>
                  </a:cubicBezTo>
                  <a:cubicBezTo>
                    <a:pt x="1547" y="1484"/>
                    <a:pt x="2848" y="2918"/>
                    <a:pt x="3982" y="4486"/>
                  </a:cubicBezTo>
                  <a:cubicBezTo>
                    <a:pt x="3991" y="4495"/>
                    <a:pt x="4005" y="4499"/>
                    <a:pt x="4020" y="4499"/>
                  </a:cubicBezTo>
                  <a:cubicBezTo>
                    <a:pt x="4062" y="4499"/>
                    <a:pt x="4115" y="4468"/>
                    <a:pt x="4115" y="4419"/>
                  </a:cubicBezTo>
                  <a:cubicBezTo>
                    <a:pt x="3749" y="2451"/>
                    <a:pt x="2014" y="850"/>
                    <a:pt x="246" y="16"/>
                  </a:cubicBezTo>
                  <a:cubicBezTo>
                    <a:pt x="225" y="5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91;p34">
              <a:extLst>
                <a:ext uri="{FF2B5EF4-FFF2-40B4-BE49-F238E27FC236}">
                  <a16:creationId xmlns:a16="http://schemas.microsoft.com/office/drawing/2014/main" id="{F8DC0E4E-AB54-4604-B81D-B36411FEDF5F}"/>
                </a:ext>
              </a:extLst>
            </p:cNvPr>
            <p:cNvSpPr/>
            <p:nvPr/>
          </p:nvSpPr>
          <p:spPr>
            <a:xfrm flipH="1">
              <a:off x="1188476" y="2257554"/>
              <a:ext cx="2182224" cy="1614610"/>
            </a:xfrm>
            <a:custGeom>
              <a:avLst/>
              <a:gdLst/>
              <a:ahLst/>
              <a:cxnLst/>
              <a:rect l="l" t="t" r="r" b="b"/>
              <a:pathLst>
                <a:path w="81693" h="60444" extrusionOk="0">
                  <a:moveTo>
                    <a:pt x="53506" y="0"/>
                  </a:moveTo>
                  <a:cubicBezTo>
                    <a:pt x="53506" y="0"/>
                    <a:pt x="53439" y="2435"/>
                    <a:pt x="54707" y="6038"/>
                  </a:cubicBezTo>
                  <a:cubicBezTo>
                    <a:pt x="54707" y="6038"/>
                    <a:pt x="52400" y="5901"/>
                    <a:pt x="48984" y="5901"/>
                  </a:cubicBezTo>
                  <a:cubicBezTo>
                    <a:pt x="41089" y="5901"/>
                    <a:pt x="27266" y="6632"/>
                    <a:pt x="22283" y="11475"/>
                  </a:cubicBezTo>
                  <a:cubicBezTo>
                    <a:pt x="16779" y="16812"/>
                    <a:pt x="1" y="50670"/>
                    <a:pt x="1" y="50670"/>
                  </a:cubicBezTo>
                  <a:lnTo>
                    <a:pt x="19548" y="60444"/>
                  </a:lnTo>
                  <a:cubicBezTo>
                    <a:pt x="19548" y="60444"/>
                    <a:pt x="34792" y="29455"/>
                    <a:pt x="36460" y="27420"/>
                  </a:cubicBezTo>
                  <a:cubicBezTo>
                    <a:pt x="38695" y="24785"/>
                    <a:pt x="67749" y="28521"/>
                    <a:pt x="74587" y="19915"/>
                  </a:cubicBezTo>
                  <a:cubicBezTo>
                    <a:pt x="81692" y="11042"/>
                    <a:pt x="75588" y="0"/>
                    <a:pt x="75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92;p34">
              <a:extLst>
                <a:ext uri="{FF2B5EF4-FFF2-40B4-BE49-F238E27FC236}">
                  <a16:creationId xmlns:a16="http://schemas.microsoft.com/office/drawing/2014/main" id="{E09B1EF8-9A10-4F69-A3BE-E937447EA59B}"/>
                </a:ext>
              </a:extLst>
            </p:cNvPr>
            <p:cNvSpPr/>
            <p:nvPr/>
          </p:nvSpPr>
          <p:spPr>
            <a:xfrm flipH="1">
              <a:off x="1800619" y="2388205"/>
              <a:ext cx="382309" cy="91250"/>
            </a:xfrm>
            <a:custGeom>
              <a:avLst/>
              <a:gdLst/>
              <a:ahLst/>
              <a:cxnLst/>
              <a:rect l="l" t="t" r="r" b="b"/>
              <a:pathLst>
                <a:path w="14312" h="3416" extrusionOk="0">
                  <a:moveTo>
                    <a:pt x="7474" y="0"/>
                  </a:moveTo>
                  <a:cubicBezTo>
                    <a:pt x="7383" y="0"/>
                    <a:pt x="7461" y="57"/>
                    <a:pt x="7773" y="213"/>
                  </a:cubicBezTo>
                  <a:lnTo>
                    <a:pt x="9408" y="980"/>
                  </a:lnTo>
                  <a:lnTo>
                    <a:pt x="9074" y="980"/>
                  </a:lnTo>
                  <a:cubicBezTo>
                    <a:pt x="8640" y="980"/>
                    <a:pt x="8207" y="947"/>
                    <a:pt x="7740" y="914"/>
                  </a:cubicBezTo>
                  <a:lnTo>
                    <a:pt x="5205" y="914"/>
                  </a:lnTo>
                  <a:cubicBezTo>
                    <a:pt x="3470" y="914"/>
                    <a:pt x="1769" y="1047"/>
                    <a:pt x="34" y="1147"/>
                  </a:cubicBezTo>
                  <a:cubicBezTo>
                    <a:pt x="1" y="1147"/>
                    <a:pt x="1" y="1214"/>
                    <a:pt x="34" y="1214"/>
                  </a:cubicBezTo>
                  <a:cubicBezTo>
                    <a:pt x="468" y="1197"/>
                    <a:pt x="902" y="1191"/>
                    <a:pt x="1335" y="1191"/>
                  </a:cubicBezTo>
                  <a:cubicBezTo>
                    <a:pt x="2634" y="1191"/>
                    <a:pt x="3929" y="1247"/>
                    <a:pt x="5205" y="1247"/>
                  </a:cubicBezTo>
                  <a:cubicBezTo>
                    <a:pt x="6039" y="1247"/>
                    <a:pt x="6906" y="1247"/>
                    <a:pt x="7773" y="1280"/>
                  </a:cubicBezTo>
                  <a:lnTo>
                    <a:pt x="9007" y="1314"/>
                  </a:lnTo>
                  <a:lnTo>
                    <a:pt x="10075" y="1314"/>
                  </a:lnTo>
                  <a:lnTo>
                    <a:pt x="10542" y="1514"/>
                  </a:lnTo>
                  <a:cubicBezTo>
                    <a:pt x="11776" y="2114"/>
                    <a:pt x="13044" y="2715"/>
                    <a:pt x="14244" y="3415"/>
                  </a:cubicBezTo>
                  <a:cubicBezTo>
                    <a:pt x="14244" y="3415"/>
                    <a:pt x="14311" y="3382"/>
                    <a:pt x="14278" y="3349"/>
                  </a:cubicBezTo>
                  <a:cubicBezTo>
                    <a:pt x="13144" y="2581"/>
                    <a:pt x="11976" y="1848"/>
                    <a:pt x="10775" y="1214"/>
                  </a:cubicBezTo>
                  <a:cubicBezTo>
                    <a:pt x="9908" y="747"/>
                    <a:pt x="9007" y="380"/>
                    <a:pt x="8107" y="113"/>
                  </a:cubicBezTo>
                  <a:cubicBezTo>
                    <a:pt x="7786" y="49"/>
                    <a:pt x="7558" y="0"/>
                    <a:pt x="74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93;p34">
              <a:extLst>
                <a:ext uri="{FF2B5EF4-FFF2-40B4-BE49-F238E27FC236}">
                  <a16:creationId xmlns:a16="http://schemas.microsoft.com/office/drawing/2014/main" id="{91B45973-FEE4-4304-9E52-17E381859BE7}"/>
                </a:ext>
              </a:extLst>
            </p:cNvPr>
            <p:cNvSpPr/>
            <p:nvPr/>
          </p:nvSpPr>
          <p:spPr>
            <a:xfrm flipH="1">
              <a:off x="1874586" y="2233006"/>
              <a:ext cx="85667" cy="191929"/>
            </a:xfrm>
            <a:custGeom>
              <a:avLst/>
              <a:gdLst/>
              <a:ahLst/>
              <a:cxnLst/>
              <a:rect l="l" t="t" r="r" b="b"/>
              <a:pathLst>
                <a:path w="3207" h="7185" extrusionOk="0">
                  <a:moveTo>
                    <a:pt x="81" y="0"/>
                  </a:moveTo>
                  <a:cubicBezTo>
                    <a:pt x="36" y="0"/>
                    <a:pt x="0" y="44"/>
                    <a:pt x="38" y="119"/>
                  </a:cubicBezTo>
                  <a:cubicBezTo>
                    <a:pt x="104" y="1220"/>
                    <a:pt x="304" y="2354"/>
                    <a:pt x="571" y="3455"/>
                  </a:cubicBezTo>
                  <a:cubicBezTo>
                    <a:pt x="671" y="3888"/>
                    <a:pt x="771" y="4322"/>
                    <a:pt x="938" y="4789"/>
                  </a:cubicBezTo>
                  <a:cubicBezTo>
                    <a:pt x="1038" y="5156"/>
                    <a:pt x="1238" y="5489"/>
                    <a:pt x="1505" y="5723"/>
                  </a:cubicBezTo>
                  <a:cubicBezTo>
                    <a:pt x="1672" y="5890"/>
                    <a:pt x="1872" y="5956"/>
                    <a:pt x="2106" y="5990"/>
                  </a:cubicBezTo>
                  <a:cubicBezTo>
                    <a:pt x="2106" y="6056"/>
                    <a:pt x="2072" y="6056"/>
                    <a:pt x="2106" y="6190"/>
                  </a:cubicBezTo>
                  <a:cubicBezTo>
                    <a:pt x="2106" y="6290"/>
                    <a:pt x="2139" y="6390"/>
                    <a:pt x="2172" y="6490"/>
                  </a:cubicBezTo>
                  <a:cubicBezTo>
                    <a:pt x="2206" y="6590"/>
                    <a:pt x="2206" y="6690"/>
                    <a:pt x="2239" y="6824"/>
                  </a:cubicBezTo>
                  <a:cubicBezTo>
                    <a:pt x="2272" y="6857"/>
                    <a:pt x="2306" y="6924"/>
                    <a:pt x="2306" y="6990"/>
                  </a:cubicBezTo>
                  <a:cubicBezTo>
                    <a:pt x="2339" y="7057"/>
                    <a:pt x="2373" y="7090"/>
                    <a:pt x="2406" y="7124"/>
                  </a:cubicBezTo>
                  <a:cubicBezTo>
                    <a:pt x="2434" y="7166"/>
                    <a:pt x="2468" y="7184"/>
                    <a:pt x="2497" y="7184"/>
                  </a:cubicBezTo>
                  <a:cubicBezTo>
                    <a:pt x="2539" y="7184"/>
                    <a:pt x="2573" y="7149"/>
                    <a:pt x="2573" y="7090"/>
                  </a:cubicBezTo>
                  <a:lnTo>
                    <a:pt x="2573" y="6924"/>
                  </a:lnTo>
                  <a:cubicBezTo>
                    <a:pt x="2573" y="6857"/>
                    <a:pt x="2573" y="6790"/>
                    <a:pt x="2539" y="6757"/>
                  </a:cubicBezTo>
                  <a:cubicBezTo>
                    <a:pt x="2506" y="6623"/>
                    <a:pt x="2506" y="6523"/>
                    <a:pt x="2439" y="6423"/>
                  </a:cubicBezTo>
                  <a:cubicBezTo>
                    <a:pt x="2406" y="6323"/>
                    <a:pt x="2406" y="6190"/>
                    <a:pt x="2339" y="6090"/>
                  </a:cubicBezTo>
                  <a:lnTo>
                    <a:pt x="2306" y="5990"/>
                  </a:lnTo>
                  <a:cubicBezTo>
                    <a:pt x="2673" y="5990"/>
                    <a:pt x="3040" y="5723"/>
                    <a:pt x="3140" y="5356"/>
                  </a:cubicBezTo>
                  <a:cubicBezTo>
                    <a:pt x="3206" y="4989"/>
                    <a:pt x="3173" y="4589"/>
                    <a:pt x="3073" y="4222"/>
                  </a:cubicBezTo>
                  <a:cubicBezTo>
                    <a:pt x="2973" y="3721"/>
                    <a:pt x="2873" y="3188"/>
                    <a:pt x="2739" y="2687"/>
                  </a:cubicBezTo>
                  <a:cubicBezTo>
                    <a:pt x="2639" y="2187"/>
                    <a:pt x="2506" y="1687"/>
                    <a:pt x="2406" y="1186"/>
                  </a:cubicBezTo>
                  <a:cubicBezTo>
                    <a:pt x="2339" y="919"/>
                    <a:pt x="2239" y="686"/>
                    <a:pt x="2172" y="419"/>
                  </a:cubicBezTo>
                  <a:cubicBezTo>
                    <a:pt x="2139" y="319"/>
                    <a:pt x="2139" y="185"/>
                    <a:pt x="2039" y="119"/>
                  </a:cubicBezTo>
                  <a:lnTo>
                    <a:pt x="2006" y="119"/>
                  </a:lnTo>
                  <a:cubicBezTo>
                    <a:pt x="1972" y="152"/>
                    <a:pt x="1972" y="152"/>
                    <a:pt x="1972" y="185"/>
                  </a:cubicBezTo>
                  <a:cubicBezTo>
                    <a:pt x="1972" y="219"/>
                    <a:pt x="1972" y="219"/>
                    <a:pt x="2006" y="219"/>
                  </a:cubicBezTo>
                  <a:cubicBezTo>
                    <a:pt x="2006" y="219"/>
                    <a:pt x="2039" y="219"/>
                    <a:pt x="2039" y="185"/>
                  </a:cubicBezTo>
                  <a:cubicBezTo>
                    <a:pt x="2072" y="352"/>
                    <a:pt x="2106" y="853"/>
                    <a:pt x="2106" y="919"/>
                  </a:cubicBezTo>
                  <a:cubicBezTo>
                    <a:pt x="2139" y="1220"/>
                    <a:pt x="2172" y="1486"/>
                    <a:pt x="2239" y="1753"/>
                  </a:cubicBezTo>
                  <a:cubicBezTo>
                    <a:pt x="2306" y="2320"/>
                    <a:pt x="2406" y="2854"/>
                    <a:pt x="2473" y="3388"/>
                  </a:cubicBezTo>
                  <a:cubicBezTo>
                    <a:pt x="2573" y="3855"/>
                    <a:pt x="2673" y="4389"/>
                    <a:pt x="2706" y="4822"/>
                  </a:cubicBezTo>
                  <a:cubicBezTo>
                    <a:pt x="2706" y="5201"/>
                    <a:pt x="2604" y="5581"/>
                    <a:pt x="2222" y="5581"/>
                  </a:cubicBezTo>
                  <a:cubicBezTo>
                    <a:pt x="2167" y="5581"/>
                    <a:pt x="2106" y="5573"/>
                    <a:pt x="2039" y="5556"/>
                  </a:cubicBezTo>
                  <a:cubicBezTo>
                    <a:pt x="1605" y="5456"/>
                    <a:pt x="1405" y="5022"/>
                    <a:pt x="1272" y="4622"/>
                  </a:cubicBezTo>
                  <a:cubicBezTo>
                    <a:pt x="1072" y="4155"/>
                    <a:pt x="972" y="3688"/>
                    <a:pt x="838" y="3188"/>
                  </a:cubicBezTo>
                  <a:cubicBezTo>
                    <a:pt x="571" y="2154"/>
                    <a:pt x="404" y="1119"/>
                    <a:pt x="171" y="85"/>
                  </a:cubicBezTo>
                  <a:cubicBezTo>
                    <a:pt x="156" y="27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94;p34">
              <a:extLst>
                <a:ext uri="{FF2B5EF4-FFF2-40B4-BE49-F238E27FC236}">
                  <a16:creationId xmlns:a16="http://schemas.microsoft.com/office/drawing/2014/main" id="{B4777503-E82C-409F-B8BE-715DF312B363}"/>
                </a:ext>
              </a:extLst>
            </p:cNvPr>
            <p:cNvSpPr/>
            <p:nvPr/>
          </p:nvSpPr>
          <p:spPr>
            <a:xfrm flipH="1">
              <a:off x="1478066" y="2313250"/>
              <a:ext cx="196951" cy="211857"/>
            </a:xfrm>
            <a:custGeom>
              <a:avLst/>
              <a:gdLst/>
              <a:ahLst/>
              <a:cxnLst/>
              <a:rect l="l" t="t" r="r" b="b"/>
              <a:pathLst>
                <a:path w="7373" h="7931" extrusionOk="0">
                  <a:moveTo>
                    <a:pt x="84" y="0"/>
                  </a:moveTo>
                  <a:cubicBezTo>
                    <a:pt x="59" y="0"/>
                    <a:pt x="34" y="17"/>
                    <a:pt x="34" y="50"/>
                  </a:cubicBezTo>
                  <a:cubicBezTo>
                    <a:pt x="0" y="1018"/>
                    <a:pt x="67" y="1985"/>
                    <a:pt x="267" y="2952"/>
                  </a:cubicBezTo>
                  <a:cubicBezTo>
                    <a:pt x="401" y="3720"/>
                    <a:pt x="701" y="4453"/>
                    <a:pt x="1168" y="5087"/>
                  </a:cubicBezTo>
                  <a:cubicBezTo>
                    <a:pt x="1668" y="5721"/>
                    <a:pt x="2269" y="6221"/>
                    <a:pt x="2936" y="6655"/>
                  </a:cubicBezTo>
                  <a:cubicBezTo>
                    <a:pt x="3603" y="7055"/>
                    <a:pt x="4304" y="7389"/>
                    <a:pt x="5071" y="7622"/>
                  </a:cubicBezTo>
                  <a:cubicBezTo>
                    <a:pt x="5438" y="7722"/>
                    <a:pt x="5805" y="7822"/>
                    <a:pt x="6205" y="7856"/>
                  </a:cubicBezTo>
                  <a:cubicBezTo>
                    <a:pt x="6388" y="7906"/>
                    <a:pt x="6572" y="7931"/>
                    <a:pt x="6751" y="7931"/>
                  </a:cubicBezTo>
                  <a:cubicBezTo>
                    <a:pt x="6930" y="7931"/>
                    <a:pt x="7106" y="7906"/>
                    <a:pt x="7272" y="7856"/>
                  </a:cubicBezTo>
                  <a:cubicBezTo>
                    <a:pt x="7372" y="7822"/>
                    <a:pt x="7372" y="7722"/>
                    <a:pt x="7306" y="7656"/>
                  </a:cubicBezTo>
                  <a:cubicBezTo>
                    <a:pt x="7106" y="7589"/>
                    <a:pt x="6939" y="7522"/>
                    <a:pt x="6739" y="7522"/>
                  </a:cubicBezTo>
                  <a:cubicBezTo>
                    <a:pt x="6472" y="7489"/>
                    <a:pt x="6238" y="7422"/>
                    <a:pt x="6005" y="7355"/>
                  </a:cubicBezTo>
                  <a:cubicBezTo>
                    <a:pt x="5538" y="7255"/>
                    <a:pt x="5104" y="7089"/>
                    <a:pt x="4670" y="6922"/>
                  </a:cubicBezTo>
                  <a:cubicBezTo>
                    <a:pt x="3803" y="6555"/>
                    <a:pt x="3003" y="6088"/>
                    <a:pt x="2302" y="5487"/>
                  </a:cubicBezTo>
                  <a:cubicBezTo>
                    <a:pt x="1935" y="5187"/>
                    <a:pt x="1602" y="4820"/>
                    <a:pt x="1335" y="4420"/>
                  </a:cubicBezTo>
                  <a:cubicBezTo>
                    <a:pt x="1068" y="4020"/>
                    <a:pt x="868" y="3553"/>
                    <a:pt x="734" y="3086"/>
                  </a:cubicBezTo>
                  <a:cubicBezTo>
                    <a:pt x="568" y="2585"/>
                    <a:pt x="467" y="2085"/>
                    <a:pt x="367" y="1585"/>
                  </a:cubicBezTo>
                  <a:cubicBezTo>
                    <a:pt x="267" y="1084"/>
                    <a:pt x="234" y="551"/>
                    <a:pt x="134" y="50"/>
                  </a:cubicBezTo>
                  <a:cubicBezTo>
                    <a:pt x="134" y="17"/>
                    <a:pt x="109" y="0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95;p34">
              <a:extLst>
                <a:ext uri="{FF2B5EF4-FFF2-40B4-BE49-F238E27FC236}">
                  <a16:creationId xmlns:a16="http://schemas.microsoft.com/office/drawing/2014/main" id="{22C64070-6582-44A7-8FF6-0CFDB82FE334}"/>
                </a:ext>
              </a:extLst>
            </p:cNvPr>
            <p:cNvSpPr/>
            <p:nvPr/>
          </p:nvSpPr>
          <p:spPr>
            <a:xfrm flipH="1">
              <a:off x="2833485" y="3515713"/>
              <a:ext cx="433838" cy="226549"/>
            </a:xfrm>
            <a:custGeom>
              <a:avLst/>
              <a:gdLst/>
              <a:ahLst/>
              <a:cxnLst/>
              <a:rect l="l" t="t" r="r" b="b"/>
              <a:pathLst>
                <a:path w="16241" h="8481" extrusionOk="0">
                  <a:moveTo>
                    <a:pt x="100" y="1"/>
                  </a:moveTo>
                  <a:cubicBezTo>
                    <a:pt x="34" y="1"/>
                    <a:pt x="0" y="134"/>
                    <a:pt x="34" y="134"/>
                  </a:cubicBezTo>
                  <a:cubicBezTo>
                    <a:pt x="601" y="534"/>
                    <a:pt x="1201" y="901"/>
                    <a:pt x="1802" y="1235"/>
                  </a:cubicBezTo>
                  <a:cubicBezTo>
                    <a:pt x="2369" y="1535"/>
                    <a:pt x="2936" y="1869"/>
                    <a:pt x="3503" y="2202"/>
                  </a:cubicBezTo>
                  <a:cubicBezTo>
                    <a:pt x="5538" y="3336"/>
                    <a:pt x="7639" y="4371"/>
                    <a:pt x="9741" y="5438"/>
                  </a:cubicBezTo>
                  <a:cubicBezTo>
                    <a:pt x="11842" y="6472"/>
                    <a:pt x="13944" y="7539"/>
                    <a:pt x="16112" y="8473"/>
                  </a:cubicBezTo>
                  <a:cubicBezTo>
                    <a:pt x="16121" y="8478"/>
                    <a:pt x="16130" y="8480"/>
                    <a:pt x="16139" y="8480"/>
                  </a:cubicBezTo>
                  <a:cubicBezTo>
                    <a:pt x="16195" y="8480"/>
                    <a:pt x="16241" y="8398"/>
                    <a:pt x="16212" y="8340"/>
                  </a:cubicBezTo>
                  <a:cubicBezTo>
                    <a:pt x="16112" y="8207"/>
                    <a:pt x="13777" y="6939"/>
                    <a:pt x="12709" y="6339"/>
                  </a:cubicBezTo>
                  <a:cubicBezTo>
                    <a:pt x="10608" y="5204"/>
                    <a:pt x="8540" y="4104"/>
                    <a:pt x="6438" y="3003"/>
                  </a:cubicBezTo>
                  <a:cubicBezTo>
                    <a:pt x="5404" y="2469"/>
                    <a:pt x="4337" y="1935"/>
                    <a:pt x="3303" y="1435"/>
                  </a:cubicBezTo>
                  <a:cubicBezTo>
                    <a:pt x="2769" y="1168"/>
                    <a:pt x="2202" y="935"/>
                    <a:pt x="1668" y="668"/>
                  </a:cubicBezTo>
                  <a:cubicBezTo>
                    <a:pt x="1168" y="434"/>
                    <a:pt x="634" y="20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96;p34">
              <a:extLst>
                <a:ext uri="{FF2B5EF4-FFF2-40B4-BE49-F238E27FC236}">
                  <a16:creationId xmlns:a16="http://schemas.microsoft.com/office/drawing/2014/main" id="{734FEE21-96A8-4232-B9B4-8D3698FFE27D}"/>
                </a:ext>
              </a:extLst>
            </p:cNvPr>
            <p:cNvSpPr/>
            <p:nvPr/>
          </p:nvSpPr>
          <p:spPr>
            <a:xfrm flipH="1">
              <a:off x="1351529" y="2393441"/>
              <a:ext cx="1500575" cy="1288130"/>
            </a:xfrm>
            <a:custGeom>
              <a:avLst/>
              <a:gdLst/>
              <a:ahLst/>
              <a:cxnLst/>
              <a:rect l="l" t="t" r="r" b="b"/>
              <a:pathLst>
                <a:path w="56175" h="48222" extrusionOk="0">
                  <a:moveTo>
                    <a:pt x="56091" y="0"/>
                  </a:moveTo>
                  <a:cubicBezTo>
                    <a:pt x="56057" y="0"/>
                    <a:pt x="56024" y="17"/>
                    <a:pt x="56007" y="50"/>
                  </a:cubicBezTo>
                  <a:cubicBezTo>
                    <a:pt x="56074" y="4854"/>
                    <a:pt x="55307" y="10224"/>
                    <a:pt x="51638" y="13660"/>
                  </a:cubicBezTo>
                  <a:cubicBezTo>
                    <a:pt x="47791" y="17223"/>
                    <a:pt x="42364" y="17835"/>
                    <a:pt x="37330" y="17835"/>
                  </a:cubicBezTo>
                  <a:cubicBezTo>
                    <a:pt x="37039" y="17835"/>
                    <a:pt x="36749" y="17833"/>
                    <a:pt x="36460" y="17830"/>
                  </a:cubicBezTo>
                  <a:cubicBezTo>
                    <a:pt x="34636" y="17809"/>
                    <a:pt x="32799" y="17777"/>
                    <a:pt x="30966" y="17777"/>
                  </a:cubicBezTo>
                  <a:cubicBezTo>
                    <a:pt x="29781" y="17777"/>
                    <a:pt x="28598" y="17790"/>
                    <a:pt x="27420" y="17830"/>
                  </a:cubicBezTo>
                  <a:cubicBezTo>
                    <a:pt x="24385" y="17930"/>
                    <a:pt x="21316" y="18063"/>
                    <a:pt x="18314" y="18464"/>
                  </a:cubicBezTo>
                  <a:cubicBezTo>
                    <a:pt x="17146" y="18564"/>
                    <a:pt x="16045" y="19097"/>
                    <a:pt x="15212" y="19931"/>
                  </a:cubicBezTo>
                  <a:cubicBezTo>
                    <a:pt x="14411" y="20832"/>
                    <a:pt x="13744" y="21833"/>
                    <a:pt x="13177" y="22900"/>
                  </a:cubicBezTo>
                  <a:cubicBezTo>
                    <a:pt x="11642" y="25402"/>
                    <a:pt x="10175" y="27937"/>
                    <a:pt x="8740" y="30506"/>
                  </a:cubicBezTo>
                  <a:cubicBezTo>
                    <a:pt x="5938" y="35643"/>
                    <a:pt x="3303" y="40846"/>
                    <a:pt x="901" y="46183"/>
                  </a:cubicBezTo>
                  <a:cubicBezTo>
                    <a:pt x="601" y="46817"/>
                    <a:pt x="301" y="47484"/>
                    <a:pt x="1" y="48151"/>
                  </a:cubicBezTo>
                  <a:cubicBezTo>
                    <a:pt x="1" y="48193"/>
                    <a:pt x="26" y="48221"/>
                    <a:pt x="46" y="48221"/>
                  </a:cubicBezTo>
                  <a:cubicBezTo>
                    <a:pt x="58" y="48221"/>
                    <a:pt x="67" y="48210"/>
                    <a:pt x="67" y="48185"/>
                  </a:cubicBezTo>
                  <a:cubicBezTo>
                    <a:pt x="2536" y="42848"/>
                    <a:pt x="5171" y="37611"/>
                    <a:pt x="7973" y="32440"/>
                  </a:cubicBezTo>
                  <a:cubicBezTo>
                    <a:pt x="9374" y="29872"/>
                    <a:pt x="10842" y="27303"/>
                    <a:pt x="12343" y="24768"/>
                  </a:cubicBezTo>
                  <a:cubicBezTo>
                    <a:pt x="13043" y="23601"/>
                    <a:pt x="13710" y="22366"/>
                    <a:pt x="14511" y="21232"/>
                  </a:cubicBezTo>
                  <a:cubicBezTo>
                    <a:pt x="15212" y="20231"/>
                    <a:pt x="16079" y="19297"/>
                    <a:pt x="17280" y="18931"/>
                  </a:cubicBezTo>
                  <a:cubicBezTo>
                    <a:pt x="18014" y="18730"/>
                    <a:pt x="18747" y="18630"/>
                    <a:pt x="19515" y="18597"/>
                  </a:cubicBezTo>
                  <a:cubicBezTo>
                    <a:pt x="20282" y="18530"/>
                    <a:pt x="21049" y="18464"/>
                    <a:pt x="21816" y="18397"/>
                  </a:cubicBezTo>
                  <a:cubicBezTo>
                    <a:pt x="23351" y="18297"/>
                    <a:pt x="24852" y="18197"/>
                    <a:pt x="26353" y="18163"/>
                  </a:cubicBezTo>
                  <a:cubicBezTo>
                    <a:pt x="27728" y="18103"/>
                    <a:pt x="29103" y="18084"/>
                    <a:pt x="30482" y="18084"/>
                  </a:cubicBezTo>
                  <a:cubicBezTo>
                    <a:pt x="32146" y="18084"/>
                    <a:pt x="33814" y="18112"/>
                    <a:pt x="35493" y="18130"/>
                  </a:cubicBezTo>
                  <a:cubicBezTo>
                    <a:pt x="36098" y="18141"/>
                    <a:pt x="36710" y="18149"/>
                    <a:pt x="37326" y="18149"/>
                  </a:cubicBezTo>
                  <a:cubicBezTo>
                    <a:pt x="42071" y="18149"/>
                    <a:pt x="47036" y="17676"/>
                    <a:pt x="50904" y="14694"/>
                  </a:cubicBezTo>
                  <a:cubicBezTo>
                    <a:pt x="52772" y="13226"/>
                    <a:pt x="54206" y="11258"/>
                    <a:pt x="55007" y="9023"/>
                  </a:cubicBezTo>
                  <a:cubicBezTo>
                    <a:pt x="55774" y="6688"/>
                    <a:pt x="56174" y="4287"/>
                    <a:pt x="56174" y="1852"/>
                  </a:cubicBezTo>
                  <a:cubicBezTo>
                    <a:pt x="56174" y="1251"/>
                    <a:pt x="56174" y="651"/>
                    <a:pt x="56174" y="50"/>
                  </a:cubicBezTo>
                  <a:cubicBezTo>
                    <a:pt x="56157" y="17"/>
                    <a:pt x="56124" y="0"/>
                    <a:pt x="56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97;p34">
              <a:extLst>
                <a:ext uri="{FF2B5EF4-FFF2-40B4-BE49-F238E27FC236}">
                  <a16:creationId xmlns:a16="http://schemas.microsoft.com/office/drawing/2014/main" id="{0C358914-FF21-4D4C-8230-95558F245171}"/>
                </a:ext>
              </a:extLst>
            </p:cNvPr>
            <p:cNvSpPr/>
            <p:nvPr/>
          </p:nvSpPr>
          <p:spPr>
            <a:xfrm flipH="1">
              <a:off x="2195377" y="2956140"/>
              <a:ext cx="493407" cy="588476"/>
            </a:xfrm>
            <a:custGeom>
              <a:avLst/>
              <a:gdLst/>
              <a:ahLst/>
              <a:cxnLst/>
              <a:rect l="l" t="t" r="r" b="b"/>
              <a:pathLst>
                <a:path w="18471" h="22030" extrusionOk="0">
                  <a:moveTo>
                    <a:pt x="18404" y="0"/>
                  </a:moveTo>
                  <a:cubicBezTo>
                    <a:pt x="17337" y="0"/>
                    <a:pt x="16269" y="67"/>
                    <a:pt x="15169" y="100"/>
                  </a:cubicBezTo>
                  <a:cubicBezTo>
                    <a:pt x="14268" y="100"/>
                    <a:pt x="13401" y="167"/>
                    <a:pt x="12500" y="334"/>
                  </a:cubicBezTo>
                  <a:cubicBezTo>
                    <a:pt x="11666" y="567"/>
                    <a:pt x="11032" y="634"/>
                    <a:pt x="10365" y="1568"/>
                  </a:cubicBezTo>
                  <a:cubicBezTo>
                    <a:pt x="9531" y="2702"/>
                    <a:pt x="4995" y="11475"/>
                    <a:pt x="3093" y="15345"/>
                  </a:cubicBezTo>
                  <a:cubicBezTo>
                    <a:pt x="2560" y="16412"/>
                    <a:pt x="2059" y="17513"/>
                    <a:pt x="1525" y="18580"/>
                  </a:cubicBezTo>
                  <a:cubicBezTo>
                    <a:pt x="992" y="19715"/>
                    <a:pt x="525" y="20849"/>
                    <a:pt x="24" y="21983"/>
                  </a:cubicBezTo>
                  <a:cubicBezTo>
                    <a:pt x="1" y="22006"/>
                    <a:pt x="27" y="22030"/>
                    <a:pt x="45" y="22030"/>
                  </a:cubicBezTo>
                  <a:cubicBezTo>
                    <a:pt x="52" y="22030"/>
                    <a:pt x="58" y="22026"/>
                    <a:pt x="58" y="22016"/>
                  </a:cubicBezTo>
                  <a:cubicBezTo>
                    <a:pt x="525" y="21082"/>
                    <a:pt x="1058" y="20148"/>
                    <a:pt x="1525" y="19248"/>
                  </a:cubicBezTo>
                  <a:cubicBezTo>
                    <a:pt x="2026" y="18314"/>
                    <a:pt x="2493" y="17380"/>
                    <a:pt x="2960" y="16412"/>
                  </a:cubicBezTo>
                  <a:cubicBezTo>
                    <a:pt x="3894" y="14544"/>
                    <a:pt x="4861" y="12643"/>
                    <a:pt x="5795" y="10741"/>
                  </a:cubicBezTo>
                  <a:cubicBezTo>
                    <a:pt x="6729" y="8873"/>
                    <a:pt x="7897" y="7039"/>
                    <a:pt x="8831" y="5171"/>
                  </a:cubicBezTo>
                  <a:cubicBezTo>
                    <a:pt x="9665" y="3603"/>
                    <a:pt x="10765" y="1468"/>
                    <a:pt x="11499" y="1168"/>
                  </a:cubicBezTo>
                  <a:cubicBezTo>
                    <a:pt x="12567" y="734"/>
                    <a:pt x="13701" y="467"/>
                    <a:pt x="14835" y="334"/>
                  </a:cubicBezTo>
                  <a:cubicBezTo>
                    <a:pt x="16036" y="267"/>
                    <a:pt x="17237" y="201"/>
                    <a:pt x="18404" y="100"/>
                  </a:cubicBezTo>
                  <a:cubicBezTo>
                    <a:pt x="18471" y="100"/>
                    <a:pt x="18471" y="0"/>
                    <a:pt x="18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98;p34">
              <a:extLst>
                <a:ext uri="{FF2B5EF4-FFF2-40B4-BE49-F238E27FC236}">
                  <a16:creationId xmlns:a16="http://schemas.microsoft.com/office/drawing/2014/main" id="{540B60B0-DFF2-48AF-91C5-33D406C15345}"/>
                </a:ext>
              </a:extLst>
            </p:cNvPr>
            <p:cNvSpPr/>
            <p:nvPr/>
          </p:nvSpPr>
          <p:spPr>
            <a:xfrm flipH="1">
              <a:off x="1484317" y="1081750"/>
              <a:ext cx="830465" cy="1036124"/>
            </a:xfrm>
            <a:custGeom>
              <a:avLst/>
              <a:gdLst/>
              <a:ahLst/>
              <a:cxnLst/>
              <a:rect l="l" t="t" r="r" b="b"/>
              <a:pathLst>
                <a:path w="31089" h="38788" extrusionOk="0">
                  <a:moveTo>
                    <a:pt x="17164" y="1"/>
                  </a:moveTo>
                  <a:cubicBezTo>
                    <a:pt x="17035" y="1"/>
                    <a:pt x="16906" y="7"/>
                    <a:pt x="16779" y="19"/>
                  </a:cubicBezTo>
                  <a:cubicBezTo>
                    <a:pt x="14811" y="419"/>
                    <a:pt x="13043" y="1520"/>
                    <a:pt x="11775" y="3055"/>
                  </a:cubicBezTo>
                  <a:cubicBezTo>
                    <a:pt x="11208" y="3789"/>
                    <a:pt x="10975" y="4756"/>
                    <a:pt x="11175" y="5657"/>
                  </a:cubicBezTo>
                  <a:cubicBezTo>
                    <a:pt x="11675" y="10226"/>
                    <a:pt x="12742" y="13162"/>
                    <a:pt x="11508" y="17732"/>
                  </a:cubicBezTo>
                  <a:cubicBezTo>
                    <a:pt x="10975" y="19967"/>
                    <a:pt x="9440" y="21835"/>
                    <a:pt x="7339" y="22802"/>
                  </a:cubicBezTo>
                  <a:cubicBezTo>
                    <a:pt x="5704" y="23636"/>
                    <a:pt x="3936" y="24237"/>
                    <a:pt x="2602" y="25537"/>
                  </a:cubicBezTo>
                  <a:cubicBezTo>
                    <a:pt x="0" y="28106"/>
                    <a:pt x="1401" y="33376"/>
                    <a:pt x="3736" y="35545"/>
                  </a:cubicBezTo>
                  <a:cubicBezTo>
                    <a:pt x="6183" y="37851"/>
                    <a:pt x="9192" y="38787"/>
                    <a:pt x="12292" y="38787"/>
                  </a:cubicBezTo>
                  <a:cubicBezTo>
                    <a:pt x="16548" y="38787"/>
                    <a:pt x="20974" y="37023"/>
                    <a:pt x="24351" y="34611"/>
                  </a:cubicBezTo>
                  <a:cubicBezTo>
                    <a:pt x="27019" y="32709"/>
                    <a:pt x="29421" y="30107"/>
                    <a:pt x="30155" y="26838"/>
                  </a:cubicBezTo>
                  <a:cubicBezTo>
                    <a:pt x="31089" y="22669"/>
                    <a:pt x="29188" y="17999"/>
                    <a:pt x="28187" y="13996"/>
                  </a:cubicBezTo>
                  <a:cubicBezTo>
                    <a:pt x="27486" y="11327"/>
                    <a:pt x="26853" y="8592"/>
                    <a:pt x="26152" y="5923"/>
                  </a:cubicBezTo>
                  <a:cubicBezTo>
                    <a:pt x="25618" y="3989"/>
                    <a:pt x="24651" y="2921"/>
                    <a:pt x="22850" y="2087"/>
                  </a:cubicBezTo>
                  <a:cubicBezTo>
                    <a:pt x="21193" y="1337"/>
                    <a:pt x="19096" y="1"/>
                    <a:pt x="17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99;p34">
              <a:extLst>
                <a:ext uri="{FF2B5EF4-FFF2-40B4-BE49-F238E27FC236}">
                  <a16:creationId xmlns:a16="http://schemas.microsoft.com/office/drawing/2014/main" id="{5BB3D372-D04F-4C5A-A471-33961E7A1BC1}"/>
                </a:ext>
              </a:extLst>
            </p:cNvPr>
            <p:cNvSpPr/>
            <p:nvPr/>
          </p:nvSpPr>
          <p:spPr>
            <a:xfrm flipH="1">
              <a:off x="1448655" y="1215900"/>
              <a:ext cx="331235" cy="800253"/>
            </a:xfrm>
            <a:custGeom>
              <a:avLst/>
              <a:gdLst/>
              <a:ahLst/>
              <a:cxnLst/>
              <a:rect l="l" t="t" r="r" b="b"/>
              <a:pathLst>
                <a:path w="12400" h="29958" extrusionOk="0">
                  <a:moveTo>
                    <a:pt x="5394" y="1"/>
                  </a:moveTo>
                  <a:cubicBezTo>
                    <a:pt x="6295" y="2970"/>
                    <a:pt x="7162" y="5972"/>
                    <a:pt x="8129" y="8941"/>
                  </a:cubicBezTo>
                  <a:cubicBezTo>
                    <a:pt x="9063" y="11876"/>
                    <a:pt x="10198" y="14778"/>
                    <a:pt x="10898" y="17814"/>
                  </a:cubicBezTo>
                  <a:cubicBezTo>
                    <a:pt x="12399" y="24518"/>
                    <a:pt x="6028" y="28688"/>
                    <a:pt x="257" y="29522"/>
                  </a:cubicBezTo>
                  <a:cubicBezTo>
                    <a:pt x="0" y="29554"/>
                    <a:pt x="53" y="29957"/>
                    <a:pt x="295" y="29957"/>
                  </a:cubicBezTo>
                  <a:cubicBezTo>
                    <a:pt x="304" y="29957"/>
                    <a:pt x="314" y="29957"/>
                    <a:pt x="324" y="29956"/>
                  </a:cubicBezTo>
                  <a:cubicBezTo>
                    <a:pt x="5394" y="29022"/>
                    <a:pt x="11065" y="26086"/>
                    <a:pt x="11465" y="20282"/>
                  </a:cubicBezTo>
                  <a:cubicBezTo>
                    <a:pt x="11665" y="17113"/>
                    <a:pt x="9997" y="13744"/>
                    <a:pt x="9030" y="10775"/>
                  </a:cubicBezTo>
                  <a:cubicBezTo>
                    <a:pt x="7863" y="7173"/>
                    <a:pt x="6628" y="3603"/>
                    <a:pt x="5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00;p34">
              <a:extLst>
                <a:ext uri="{FF2B5EF4-FFF2-40B4-BE49-F238E27FC236}">
                  <a16:creationId xmlns:a16="http://schemas.microsoft.com/office/drawing/2014/main" id="{3002B19C-381F-4203-AFDD-B05AFA52E55B}"/>
                </a:ext>
              </a:extLst>
            </p:cNvPr>
            <p:cNvSpPr/>
            <p:nvPr/>
          </p:nvSpPr>
          <p:spPr>
            <a:xfrm flipH="1">
              <a:off x="1952987" y="1220281"/>
              <a:ext cx="406351" cy="804848"/>
            </a:xfrm>
            <a:custGeom>
              <a:avLst/>
              <a:gdLst/>
              <a:ahLst/>
              <a:cxnLst/>
              <a:rect l="l" t="t" r="r" b="b"/>
              <a:pathLst>
                <a:path w="15212" h="30130" extrusionOk="0">
                  <a:moveTo>
                    <a:pt x="13035" y="1"/>
                  </a:moveTo>
                  <a:cubicBezTo>
                    <a:pt x="12999" y="1"/>
                    <a:pt x="12956" y="29"/>
                    <a:pt x="12976" y="70"/>
                  </a:cubicBezTo>
                  <a:cubicBezTo>
                    <a:pt x="13577" y="3840"/>
                    <a:pt x="14611" y="8109"/>
                    <a:pt x="13143" y="11779"/>
                  </a:cubicBezTo>
                  <a:cubicBezTo>
                    <a:pt x="12442" y="13580"/>
                    <a:pt x="11208" y="15114"/>
                    <a:pt x="9607" y="16215"/>
                  </a:cubicBezTo>
                  <a:cubicBezTo>
                    <a:pt x="8306" y="17049"/>
                    <a:pt x="6838" y="17416"/>
                    <a:pt x="5471" y="18016"/>
                  </a:cubicBezTo>
                  <a:cubicBezTo>
                    <a:pt x="0" y="20285"/>
                    <a:pt x="1535" y="27990"/>
                    <a:pt x="6305" y="30125"/>
                  </a:cubicBezTo>
                  <a:cubicBezTo>
                    <a:pt x="6311" y="30128"/>
                    <a:pt x="6317" y="30130"/>
                    <a:pt x="6323" y="30130"/>
                  </a:cubicBezTo>
                  <a:cubicBezTo>
                    <a:pt x="6388" y="30130"/>
                    <a:pt x="6462" y="29989"/>
                    <a:pt x="6371" y="29958"/>
                  </a:cubicBezTo>
                  <a:cubicBezTo>
                    <a:pt x="2969" y="28224"/>
                    <a:pt x="1168" y="24221"/>
                    <a:pt x="2902" y="20618"/>
                  </a:cubicBezTo>
                  <a:cubicBezTo>
                    <a:pt x="4303" y="17750"/>
                    <a:pt x="8106" y="17783"/>
                    <a:pt x="10441" y="15915"/>
                  </a:cubicBezTo>
                  <a:cubicBezTo>
                    <a:pt x="15211" y="12046"/>
                    <a:pt x="14310" y="5407"/>
                    <a:pt x="13076" y="37"/>
                  </a:cubicBezTo>
                  <a:cubicBezTo>
                    <a:pt x="13076" y="11"/>
                    <a:pt x="13057" y="1"/>
                    <a:pt x="13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01;p34">
              <a:extLst>
                <a:ext uri="{FF2B5EF4-FFF2-40B4-BE49-F238E27FC236}">
                  <a16:creationId xmlns:a16="http://schemas.microsoft.com/office/drawing/2014/main" id="{ED2545F5-1C0F-4254-8596-8130F166CB06}"/>
                </a:ext>
              </a:extLst>
            </p:cNvPr>
            <p:cNvSpPr/>
            <p:nvPr/>
          </p:nvSpPr>
          <p:spPr>
            <a:xfrm flipH="1">
              <a:off x="1717704" y="1548391"/>
              <a:ext cx="885813" cy="574853"/>
            </a:xfrm>
            <a:custGeom>
              <a:avLst/>
              <a:gdLst/>
              <a:ahLst/>
              <a:cxnLst/>
              <a:rect l="l" t="t" r="r" b="b"/>
              <a:pathLst>
                <a:path w="33161" h="21520" extrusionOk="0">
                  <a:moveTo>
                    <a:pt x="31932" y="1"/>
                  </a:moveTo>
                  <a:cubicBezTo>
                    <a:pt x="31310" y="1"/>
                    <a:pt x="30386" y="371"/>
                    <a:pt x="29222" y="1130"/>
                  </a:cubicBezTo>
                  <a:cubicBezTo>
                    <a:pt x="21163" y="6448"/>
                    <a:pt x="16538" y="9771"/>
                    <a:pt x="15509" y="9771"/>
                  </a:cubicBezTo>
                  <a:cubicBezTo>
                    <a:pt x="15498" y="9771"/>
                    <a:pt x="15489" y="9770"/>
                    <a:pt x="15479" y="9770"/>
                  </a:cubicBezTo>
                  <a:cubicBezTo>
                    <a:pt x="12744" y="9603"/>
                    <a:pt x="8774" y="8135"/>
                    <a:pt x="5839" y="7535"/>
                  </a:cubicBezTo>
                  <a:cubicBezTo>
                    <a:pt x="5784" y="7523"/>
                    <a:pt x="5728" y="7517"/>
                    <a:pt x="5672" y="7517"/>
                  </a:cubicBezTo>
                  <a:cubicBezTo>
                    <a:pt x="3340" y="7517"/>
                    <a:pt x="1" y="17427"/>
                    <a:pt x="1369" y="18176"/>
                  </a:cubicBezTo>
                  <a:cubicBezTo>
                    <a:pt x="4094" y="19673"/>
                    <a:pt x="11658" y="21520"/>
                    <a:pt x="15832" y="21520"/>
                  </a:cubicBezTo>
                  <a:cubicBezTo>
                    <a:pt x="16307" y="21520"/>
                    <a:pt x="16738" y="21496"/>
                    <a:pt x="17114" y="21445"/>
                  </a:cubicBezTo>
                  <a:cubicBezTo>
                    <a:pt x="21216" y="20878"/>
                    <a:pt x="29789" y="8302"/>
                    <a:pt x="32291" y="2898"/>
                  </a:cubicBezTo>
                  <a:cubicBezTo>
                    <a:pt x="33161" y="993"/>
                    <a:pt x="32951" y="1"/>
                    <a:pt x="319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02;p34">
              <a:extLst>
                <a:ext uri="{FF2B5EF4-FFF2-40B4-BE49-F238E27FC236}">
                  <a16:creationId xmlns:a16="http://schemas.microsoft.com/office/drawing/2014/main" id="{EEEAFB68-AF5B-4047-A442-D096047AC4C9}"/>
                </a:ext>
              </a:extLst>
            </p:cNvPr>
            <p:cNvSpPr/>
            <p:nvPr/>
          </p:nvSpPr>
          <p:spPr>
            <a:xfrm flipH="1">
              <a:off x="2574053" y="1647281"/>
              <a:ext cx="316356" cy="248106"/>
            </a:xfrm>
            <a:custGeom>
              <a:avLst/>
              <a:gdLst/>
              <a:ahLst/>
              <a:cxnLst/>
              <a:rect l="l" t="t" r="r" b="b"/>
              <a:pathLst>
                <a:path w="11843" h="9288" extrusionOk="0">
                  <a:moveTo>
                    <a:pt x="5712" y="1"/>
                  </a:moveTo>
                  <a:cubicBezTo>
                    <a:pt x="4662" y="1"/>
                    <a:pt x="3609" y="89"/>
                    <a:pt x="2636" y="397"/>
                  </a:cubicBezTo>
                  <a:cubicBezTo>
                    <a:pt x="1201" y="831"/>
                    <a:pt x="367" y="2565"/>
                    <a:pt x="134" y="3766"/>
                  </a:cubicBezTo>
                  <a:cubicBezTo>
                    <a:pt x="34" y="4066"/>
                    <a:pt x="0" y="4433"/>
                    <a:pt x="67" y="4767"/>
                  </a:cubicBezTo>
                  <a:cubicBezTo>
                    <a:pt x="255" y="5455"/>
                    <a:pt x="2117" y="9288"/>
                    <a:pt x="3917" y="9288"/>
                  </a:cubicBezTo>
                  <a:cubicBezTo>
                    <a:pt x="4035" y="9288"/>
                    <a:pt x="4153" y="9271"/>
                    <a:pt x="4270" y="9237"/>
                  </a:cubicBezTo>
                  <a:cubicBezTo>
                    <a:pt x="5771" y="8803"/>
                    <a:pt x="4837" y="6868"/>
                    <a:pt x="4270" y="5801"/>
                  </a:cubicBezTo>
                  <a:cubicBezTo>
                    <a:pt x="4170" y="5567"/>
                    <a:pt x="4037" y="5334"/>
                    <a:pt x="3970" y="5100"/>
                  </a:cubicBezTo>
                  <a:cubicBezTo>
                    <a:pt x="3936" y="4667"/>
                    <a:pt x="3836" y="4133"/>
                    <a:pt x="4203" y="4066"/>
                  </a:cubicBezTo>
                  <a:cubicBezTo>
                    <a:pt x="4215" y="4064"/>
                    <a:pt x="4232" y="4063"/>
                    <a:pt x="4254" y="4063"/>
                  </a:cubicBezTo>
                  <a:cubicBezTo>
                    <a:pt x="5011" y="4063"/>
                    <a:pt x="11842" y="5134"/>
                    <a:pt x="11842" y="5134"/>
                  </a:cubicBezTo>
                  <a:lnTo>
                    <a:pt x="8640" y="130"/>
                  </a:lnTo>
                  <a:cubicBezTo>
                    <a:pt x="7712" y="81"/>
                    <a:pt x="6713" y="1"/>
                    <a:pt x="571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03;p34">
              <a:extLst>
                <a:ext uri="{FF2B5EF4-FFF2-40B4-BE49-F238E27FC236}">
                  <a16:creationId xmlns:a16="http://schemas.microsoft.com/office/drawing/2014/main" id="{AACD2D78-939C-4363-B761-E126E5C06641}"/>
                </a:ext>
              </a:extLst>
            </p:cNvPr>
            <p:cNvSpPr/>
            <p:nvPr/>
          </p:nvSpPr>
          <p:spPr>
            <a:xfrm flipH="1">
              <a:off x="2447543" y="1554294"/>
              <a:ext cx="591682" cy="479863"/>
            </a:xfrm>
            <a:custGeom>
              <a:avLst/>
              <a:gdLst/>
              <a:ahLst/>
              <a:cxnLst/>
              <a:rect l="l" t="t" r="r" b="b"/>
              <a:pathLst>
                <a:path w="22150" h="17964" extrusionOk="0">
                  <a:moveTo>
                    <a:pt x="11293" y="0"/>
                  </a:moveTo>
                  <a:cubicBezTo>
                    <a:pt x="9435" y="0"/>
                    <a:pt x="6353" y="1863"/>
                    <a:pt x="3837" y="3511"/>
                  </a:cubicBezTo>
                  <a:cubicBezTo>
                    <a:pt x="1802" y="4845"/>
                    <a:pt x="1" y="5846"/>
                    <a:pt x="401" y="6680"/>
                  </a:cubicBezTo>
                  <a:cubicBezTo>
                    <a:pt x="653" y="7121"/>
                    <a:pt x="1143" y="7383"/>
                    <a:pt x="1646" y="7383"/>
                  </a:cubicBezTo>
                  <a:cubicBezTo>
                    <a:pt x="1675" y="7383"/>
                    <a:pt x="1705" y="7382"/>
                    <a:pt x="1735" y="7380"/>
                  </a:cubicBezTo>
                  <a:cubicBezTo>
                    <a:pt x="1832" y="7389"/>
                    <a:pt x="1931" y="7393"/>
                    <a:pt x="2033" y="7393"/>
                  </a:cubicBezTo>
                  <a:cubicBezTo>
                    <a:pt x="3165" y="7393"/>
                    <a:pt x="4609" y="6908"/>
                    <a:pt x="5771" y="6480"/>
                  </a:cubicBezTo>
                  <a:cubicBezTo>
                    <a:pt x="6705" y="6113"/>
                    <a:pt x="7473" y="5746"/>
                    <a:pt x="7673" y="5646"/>
                  </a:cubicBezTo>
                  <a:cubicBezTo>
                    <a:pt x="7675" y="5645"/>
                    <a:pt x="7677" y="5645"/>
                    <a:pt x="7679" y="5645"/>
                  </a:cubicBezTo>
                  <a:cubicBezTo>
                    <a:pt x="7845" y="5645"/>
                    <a:pt x="9278" y="8064"/>
                    <a:pt x="9608" y="9282"/>
                  </a:cubicBezTo>
                  <a:cubicBezTo>
                    <a:pt x="10108" y="10316"/>
                    <a:pt x="12009" y="14219"/>
                    <a:pt x="12710" y="16253"/>
                  </a:cubicBezTo>
                  <a:cubicBezTo>
                    <a:pt x="15345" y="17187"/>
                    <a:pt x="17313" y="17755"/>
                    <a:pt x="17680" y="17955"/>
                  </a:cubicBezTo>
                  <a:cubicBezTo>
                    <a:pt x="17691" y="17961"/>
                    <a:pt x="17703" y="17964"/>
                    <a:pt x="17716" y="17964"/>
                  </a:cubicBezTo>
                  <a:cubicBezTo>
                    <a:pt x="18344" y="17964"/>
                    <a:pt x="21431" y="11039"/>
                    <a:pt x="22150" y="7314"/>
                  </a:cubicBezTo>
                  <a:cubicBezTo>
                    <a:pt x="22150" y="7314"/>
                    <a:pt x="18614" y="5613"/>
                    <a:pt x="17780" y="4779"/>
                  </a:cubicBezTo>
                  <a:cubicBezTo>
                    <a:pt x="16913" y="3911"/>
                    <a:pt x="14411" y="809"/>
                    <a:pt x="11876" y="75"/>
                  </a:cubicBezTo>
                  <a:cubicBezTo>
                    <a:pt x="11699" y="24"/>
                    <a:pt x="11504" y="0"/>
                    <a:pt x="11293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04;p34">
              <a:extLst>
                <a:ext uri="{FF2B5EF4-FFF2-40B4-BE49-F238E27FC236}">
                  <a16:creationId xmlns:a16="http://schemas.microsoft.com/office/drawing/2014/main" id="{CEABBF7C-7E6E-4160-9F45-CC01A50CBCF5}"/>
                </a:ext>
              </a:extLst>
            </p:cNvPr>
            <p:cNvSpPr/>
            <p:nvPr/>
          </p:nvSpPr>
          <p:spPr>
            <a:xfrm flipH="1">
              <a:off x="2774557" y="1781137"/>
              <a:ext cx="101588" cy="40149"/>
            </a:xfrm>
            <a:custGeom>
              <a:avLst/>
              <a:gdLst/>
              <a:ahLst/>
              <a:cxnLst/>
              <a:rect l="l" t="t" r="r" b="b"/>
              <a:pathLst>
                <a:path w="3803" h="1503" extrusionOk="0">
                  <a:moveTo>
                    <a:pt x="3199" y="1"/>
                  </a:moveTo>
                  <a:cubicBezTo>
                    <a:pt x="3186" y="1"/>
                    <a:pt x="3183" y="17"/>
                    <a:pt x="3202" y="56"/>
                  </a:cubicBezTo>
                  <a:cubicBezTo>
                    <a:pt x="3269" y="256"/>
                    <a:pt x="3569" y="1157"/>
                    <a:pt x="3369" y="1257"/>
                  </a:cubicBezTo>
                  <a:cubicBezTo>
                    <a:pt x="3346" y="1268"/>
                    <a:pt x="3314" y="1274"/>
                    <a:pt x="3275" y="1274"/>
                  </a:cubicBezTo>
                  <a:cubicBezTo>
                    <a:pt x="2757" y="1274"/>
                    <a:pt x="936" y="302"/>
                    <a:pt x="67" y="23"/>
                  </a:cubicBezTo>
                  <a:cubicBezTo>
                    <a:pt x="33" y="23"/>
                    <a:pt x="0" y="56"/>
                    <a:pt x="33" y="89"/>
                  </a:cubicBezTo>
                  <a:cubicBezTo>
                    <a:pt x="500" y="256"/>
                    <a:pt x="967" y="490"/>
                    <a:pt x="1401" y="723"/>
                  </a:cubicBezTo>
                  <a:cubicBezTo>
                    <a:pt x="1776" y="925"/>
                    <a:pt x="2752" y="1502"/>
                    <a:pt x="3310" y="1502"/>
                  </a:cubicBezTo>
                  <a:cubicBezTo>
                    <a:pt x="3397" y="1502"/>
                    <a:pt x="3473" y="1488"/>
                    <a:pt x="3536" y="1457"/>
                  </a:cubicBezTo>
                  <a:cubicBezTo>
                    <a:pt x="3803" y="1324"/>
                    <a:pt x="3369" y="223"/>
                    <a:pt x="3236" y="23"/>
                  </a:cubicBezTo>
                  <a:cubicBezTo>
                    <a:pt x="3222" y="9"/>
                    <a:pt x="3208" y="1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05;p34">
              <a:extLst>
                <a:ext uri="{FF2B5EF4-FFF2-40B4-BE49-F238E27FC236}">
                  <a16:creationId xmlns:a16="http://schemas.microsoft.com/office/drawing/2014/main" id="{57BB8936-B0E1-4D0A-BAFB-18BAD0BAAFBA}"/>
                </a:ext>
              </a:extLst>
            </p:cNvPr>
            <p:cNvSpPr/>
            <p:nvPr/>
          </p:nvSpPr>
          <p:spPr>
            <a:xfrm flipH="1">
              <a:off x="3056133" y="1903801"/>
              <a:ext cx="20515" cy="18111"/>
            </a:xfrm>
            <a:custGeom>
              <a:avLst/>
              <a:gdLst/>
              <a:ahLst/>
              <a:cxnLst/>
              <a:rect l="l" t="t" r="r" b="b"/>
              <a:pathLst>
                <a:path w="768" h="678" extrusionOk="0">
                  <a:moveTo>
                    <a:pt x="468" y="1"/>
                  </a:moveTo>
                  <a:cubicBezTo>
                    <a:pt x="234" y="267"/>
                    <a:pt x="1" y="534"/>
                    <a:pt x="134" y="634"/>
                  </a:cubicBezTo>
                  <a:cubicBezTo>
                    <a:pt x="156" y="664"/>
                    <a:pt x="188" y="677"/>
                    <a:pt x="228" y="677"/>
                  </a:cubicBezTo>
                  <a:cubicBezTo>
                    <a:pt x="364" y="677"/>
                    <a:pt x="586" y="516"/>
                    <a:pt x="768" y="334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06;p34">
              <a:extLst>
                <a:ext uri="{FF2B5EF4-FFF2-40B4-BE49-F238E27FC236}">
                  <a16:creationId xmlns:a16="http://schemas.microsoft.com/office/drawing/2014/main" id="{E995967F-76A5-4BB3-B8D2-F5A51714019B}"/>
                </a:ext>
              </a:extLst>
            </p:cNvPr>
            <p:cNvSpPr/>
            <p:nvPr/>
          </p:nvSpPr>
          <p:spPr>
            <a:xfrm flipH="1">
              <a:off x="2638216" y="1497236"/>
              <a:ext cx="427747" cy="417383"/>
            </a:xfrm>
            <a:custGeom>
              <a:avLst/>
              <a:gdLst/>
              <a:ahLst/>
              <a:cxnLst/>
              <a:rect l="l" t="t" r="r" b="b"/>
              <a:pathLst>
                <a:path w="16013" h="15625" extrusionOk="0">
                  <a:moveTo>
                    <a:pt x="14931" y="0"/>
                  </a:moveTo>
                  <a:cubicBezTo>
                    <a:pt x="14912" y="0"/>
                    <a:pt x="14894" y="3"/>
                    <a:pt x="14878" y="10"/>
                  </a:cubicBezTo>
                  <a:cubicBezTo>
                    <a:pt x="14678" y="43"/>
                    <a:pt x="3370" y="10551"/>
                    <a:pt x="2303" y="11218"/>
                  </a:cubicBezTo>
                  <a:cubicBezTo>
                    <a:pt x="1502" y="11718"/>
                    <a:pt x="668" y="12152"/>
                    <a:pt x="501" y="12318"/>
                  </a:cubicBezTo>
                  <a:cubicBezTo>
                    <a:pt x="234" y="12585"/>
                    <a:pt x="1" y="14587"/>
                    <a:pt x="1" y="15287"/>
                  </a:cubicBezTo>
                  <a:cubicBezTo>
                    <a:pt x="1" y="15454"/>
                    <a:pt x="134" y="15587"/>
                    <a:pt x="301" y="15621"/>
                  </a:cubicBezTo>
                  <a:cubicBezTo>
                    <a:pt x="355" y="15623"/>
                    <a:pt x="415" y="15624"/>
                    <a:pt x="481" y="15624"/>
                  </a:cubicBezTo>
                  <a:cubicBezTo>
                    <a:pt x="1315" y="15624"/>
                    <a:pt x="3023" y="15434"/>
                    <a:pt x="3270" y="15187"/>
                  </a:cubicBezTo>
                  <a:cubicBezTo>
                    <a:pt x="3470" y="15020"/>
                    <a:pt x="3904" y="14220"/>
                    <a:pt x="4437" y="13419"/>
                  </a:cubicBezTo>
                  <a:cubicBezTo>
                    <a:pt x="5105" y="12385"/>
                    <a:pt x="15912" y="1311"/>
                    <a:pt x="15946" y="1144"/>
                  </a:cubicBezTo>
                  <a:cubicBezTo>
                    <a:pt x="16012" y="944"/>
                    <a:pt x="15712" y="610"/>
                    <a:pt x="15545" y="410"/>
                  </a:cubicBezTo>
                  <a:cubicBezTo>
                    <a:pt x="15395" y="259"/>
                    <a:pt x="15108" y="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07;p34">
              <a:extLst>
                <a:ext uri="{FF2B5EF4-FFF2-40B4-BE49-F238E27FC236}">
                  <a16:creationId xmlns:a16="http://schemas.microsoft.com/office/drawing/2014/main" id="{688F7615-208B-495A-BADC-2F33BCAF9C1B}"/>
                </a:ext>
              </a:extLst>
            </p:cNvPr>
            <p:cNvSpPr/>
            <p:nvPr/>
          </p:nvSpPr>
          <p:spPr>
            <a:xfrm flipH="1">
              <a:off x="2881487" y="1734497"/>
              <a:ext cx="106930" cy="103404"/>
            </a:xfrm>
            <a:custGeom>
              <a:avLst/>
              <a:gdLst/>
              <a:ahLst/>
              <a:cxnLst/>
              <a:rect l="l" t="t" r="r" b="b"/>
              <a:pathLst>
                <a:path w="4003" h="3871" extrusionOk="0">
                  <a:moveTo>
                    <a:pt x="3507" y="1"/>
                  </a:moveTo>
                  <a:cubicBezTo>
                    <a:pt x="3427" y="1"/>
                    <a:pt x="3352" y="34"/>
                    <a:pt x="3302" y="101"/>
                  </a:cubicBezTo>
                  <a:lnTo>
                    <a:pt x="133" y="3170"/>
                  </a:lnTo>
                  <a:cubicBezTo>
                    <a:pt x="0" y="3303"/>
                    <a:pt x="0" y="3503"/>
                    <a:pt x="100" y="3603"/>
                  </a:cubicBezTo>
                  <a:lnTo>
                    <a:pt x="267" y="3770"/>
                  </a:lnTo>
                  <a:cubicBezTo>
                    <a:pt x="334" y="3837"/>
                    <a:pt x="409" y="3870"/>
                    <a:pt x="484" y="3870"/>
                  </a:cubicBezTo>
                  <a:cubicBezTo>
                    <a:pt x="559" y="3870"/>
                    <a:pt x="634" y="3837"/>
                    <a:pt x="701" y="3770"/>
                  </a:cubicBezTo>
                  <a:lnTo>
                    <a:pt x="3869" y="668"/>
                  </a:lnTo>
                  <a:cubicBezTo>
                    <a:pt x="4003" y="568"/>
                    <a:pt x="4003" y="368"/>
                    <a:pt x="3869" y="234"/>
                  </a:cubicBezTo>
                  <a:lnTo>
                    <a:pt x="3736" y="101"/>
                  </a:lnTo>
                  <a:cubicBezTo>
                    <a:pt x="3669" y="34"/>
                    <a:pt x="3586" y="1"/>
                    <a:pt x="3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08;p34">
              <a:extLst>
                <a:ext uri="{FF2B5EF4-FFF2-40B4-BE49-F238E27FC236}">
                  <a16:creationId xmlns:a16="http://schemas.microsoft.com/office/drawing/2014/main" id="{70112FCA-8B1C-469B-A1CD-A214918D20A8}"/>
                </a:ext>
              </a:extLst>
            </p:cNvPr>
            <p:cNvSpPr/>
            <p:nvPr/>
          </p:nvSpPr>
          <p:spPr>
            <a:xfrm flipH="1">
              <a:off x="2914450" y="1766231"/>
              <a:ext cx="67743" cy="64965"/>
            </a:xfrm>
            <a:custGeom>
              <a:avLst/>
              <a:gdLst/>
              <a:ahLst/>
              <a:cxnLst/>
              <a:rect l="l" t="t" r="r" b="b"/>
              <a:pathLst>
                <a:path w="2536" h="2432" extrusionOk="0">
                  <a:moveTo>
                    <a:pt x="2234" y="0"/>
                  </a:moveTo>
                  <a:cubicBezTo>
                    <a:pt x="2192" y="0"/>
                    <a:pt x="2147" y="17"/>
                    <a:pt x="2102" y="47"/>
                  </a:cubicBezTo>
                  <a:lnTo>
                    <a:pt x="67" y="2048"/>
                  </a:lnTo>
                  <a:cubicBezTo>
                    <a:pt x="1" y="2115"/>
                    <a:pt x="1" y="2215"/>
                    <a:pt x="67" y="2315"/>
                  </a:cubicBezTo>
                  <a:lnTo>
                    <a:pt x="167" y="2382"/>
                  </a:lnTo>
                  <a:cubicBezTo>
                    <a:pt x="201" y="2415"/>
                    <a:pt x="242" y="2432"/>
                    <a:pt x="284" y="2432"/>
                  </a:cubicBezTo>
                  <a:cubicBezTo>
                    <a:pt x="326" y="2432"/>
                    <a:pt x="367" y="2415"/>
                    <a:pt x="401" y="2382"/>
                  </a:cubicBezTo>
                  <a:lnTo>
                    <a:pt x="2436" y="414"/>
                  </a:lnTo>
                  <a:cubicBezTo>
                    <a:pt x="2536" y="347"/>
                    <a:pt x="2536" y="214"/>
                    <a:pt x="2469" y="147"/>
                  </a:cubicBezTo>
                  <a:lnTo>
                    <a:pt x="2369" y="80"/>
                  </a:lnTo>
                  <a:cubicBezTo>
                    <a:pt x="2332" y="25"/>
                    <a:pt x="2285" y="0"/>
                    <a:pt x="2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09;p34">
              <a:extLst>
                <a:ext uri="{FF2B5EF4-FFF2-40B4-BE49-F238E27FC236}">
                  <a16:creationId xmlns:a16="http://schemas.microsoft.com/office/drawing/2014/main" id="{54A334E9-F667-44DC-8576-9D1E4801E001}"/>
                </a:ext>
              </a:extLst>
            </p:cNvPr>
            <p:cNvSpPr/>
            <p:nvPr/>
          </p:nvSpPr>
          <p:spPr>
            <a:xfrm flipH="1">
              <a:off x="2950966" y="1802213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00" y="1"/>
                  </a:moveTo>
                  <a:lnTo>
                    <a:pt x="0" y="101"/>
                  </a:lnTo>
                  <a:lnTo>
                    <a:pt x="334" y="434"/>
                  </a:lnTo>
                  <a:lnTo>
                    <a:pt x="434" y="33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10;p34">
              <a:extLst>
                <a:ext uri="{FF2B5EF4-FFF2-40B4-BE49-F238E27FC236}">
                  <a16:creationId xmlns:a16="http://schemas.microsoft.com/office/drawing/2014/main" id="{F635D1B6-52DC-46B7-B6B1-0CB43A78ED44}"/>
                </a:ext>
              </a:extLst>
            </p:cNvPr>
            <p:cNvSpPr/>
            <p:nvPr/>
          </p:nvSpPr>
          <p:spPr>
            <a:xfrm flipH="1">
              <a:off x="2699709" y="1773684"/>
              <a:ext cx="310105" cy="214795"/>
            </a:xfrm>
            <a:custGeom>
              <a:avLst/>
              <a:gdLst/>
              <a:ahLst/>
              <a:cxnLst/>
              <a:rect l="l" t="t" r="r" b="b"/>
              <a:pathLst>
                <a:path w="11609" h="8041" extrusionOk="0">
                  <a:moveTo>
                    <a:pt x="8507" y="1069"/>
                  </a:moveTo>
                  <a:cubicBezTo>
                    <a:pt x="8509" y="1074"/>
                    <a:pt x="8512" y="1080"/>
                    <a:pt x="8515" y="1086"/>
                  </a:cubicBezTo>
                  <a:lnTo>
                    <a:pt x="8515" y="1086"/>
                  </a:lnTo>
                  <a:cubicBezTo>
                    <a:pt x="8512" y="1080"/>
                    <a:pt x="8509" y="1074"/>
                    <a:pt x="8507" y="1069"/>
                  </a:cubicBezTo>
                  <a:close/>
                  <a:moveTo>
                    <a:pt x="3395" y="0"/>
                  </a:moveTo>
                  <a:cubicBezTo>
                    <a:pt x="2942" y="0"/>
                    <a:pt x="2513" y="97"/>
                    <a:pt x="2135" y="335"/>
                  </a:cubicBezTo>
                  <a:cubicBezTo>
                    <a:pt x="0" y="1669"/>
                    <a:pt x="4437" y="3037"/>
                    <a:pt x="5304" y="4304"/>
                  </a:cubicBezTo>
                  <a:cubicBezTo>
                    <a:pt x="6205" y="5772"/>
                    <a:pt x="7673" y="6873"/>
                    <a:pt x="9340" y="7307"/>
                  </a:cubicBezTo>
                  <a:cubicBezTo>
                    <a:pt x="9908" y="7473"/>
                    <a:pt x="10708" y="7740"/>
                    <a:pt x="11609" y="8040"/>
                  </a:cubicBezTo>
                  <a:cubicBezTo>
                    <a:pt x="10912" y="6017"/>
                    <a:pt x="9027" y="2144"/>
                    <a:pt x="8515" y="1086"/>
                  </a:cubicBezTo>
                  <a:lnTo>
                    <a:pt x="8515" y="1086"/>
                  </a:lnTo>
                  <a:cubicBezTo>
                    <a:pt x="8607" y="1282"/>
                    <a:pt x="8605" y="1508"/>
                    <a:pt x="8540" y="1703"/>
                  </a:cubicBezTo>
                  <a:cubicBezTo>
                    <a:pt x="8510" y="1748"/>
                    <a:pt x="8458" y="1769"/>
                    <a:pt x="8386" y="1769"/>
                  </a:cubicBezTo>
                  <a:cubicBezTo>
                    <a:pt x="7718" y="1769"/>
                    <a:pt x="5336" y="0"/>
                    <a:pt x="3395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11;p34">
              <a:extLst>
                <a:ext uri="{FF2B5EF4-FFF2-40B4-BE49-F238E27FC236}">
                  <a16:creationId xmlns:a16="http://schemas.microsoft.com/office/drawing/2014/main" id="{585D4D7E-0B25-442C-AFE0-AF0621A47DAC}"/>
                </a:ext>
              </a:extLst>
            </p:cNvPr>
            <p:cNvSpPr/>
            <p:nvPr/>
          </p:nvSpPr>
          <p:spPr>
            <a:xfrm flipH="1">
              <a:off x="1692033" y="1542461"/>
              <a:ext cx="381294" cy="266911"/>
            </a:xfrm>
            <a:custGeom>
              <a:avLst/>
              <a:gdLst/>
              <a:ahLst/>
              <a:cxnLst/>
              <a:rect l="l" t="t" r="r" b="b"/>
              <a:pathLst>
                <a:path w="14274" h="9992" extrusionOk="0">
                  <a:moveTo>
                    <a:pt x="12561" y="0"/>
                  </a:moveTo>
                  <a:cubicBezTo>
                    <a:pt x="11909" y="0"/>
                    <a:pt x="11010" y="209"/>
                    <a:pt x="9841" y="652"/>
                  </a:cubicBezTo>
                  <a:cubicBezTo>
                    <a:pt x="7106" y="1719"/>
                    <a:pt x="1" y="6389"/>
                    <a:pt x="1" y="6389"/>
                  </a:cubicBezTo>
                  <a:lnTo>
                    <a:pt x="9007" y="9992"/>
                  </a:lnTo>
                  <a:cubicBezTo>
                    <a:pt x="9007" y="9992"/>
                    <a:pt x="11843" y="6022"/>
                    <a:pt x="13077" y="3620"/>
                  </a:cubicBezTo>
                  <a:cubicBezTo>
                    <a:pt x="14274" y="1347"/>
                    <a:pt x="14217" y="0"/>
                    <a:pt x="12561" y="0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12;p34">
              <a:extLst>
                <a:ext uri="{FF2B5EF4-FFF2-40B4-BE49-F238E27FC236}">
                  <a16:creationId xmlns:a16="http://schemas.microsoft.com/office/drawing/2014/main" id="{282BDBC9-2FE7-46F1-8BA6-64D11625F05C}"/>
                </a:ext>
              </a:extLst>
            </p:cNvPr>
            <p:cNvSpPr/>
            <p:nvPr/>
          </p:nvSpPr>
          <p:spPr>
            <a:xfrm flipH="1">
              <a:off x="1776845" y="1730570"/>
              <a:ext cx="85293" cy="82381"/>
            </a:xfrm>
            <a:custGeom>
              <a:avLst/>
              <a:gdLst/>
              <a:ahLst/>
              <a:cxnLst/>
              <a:rect l="l" t="t" r="r" b="b"/>
              <a:pathLst>
                <a:path w="3193" h="3084" extrusionOk="0">
                  <a:moveTo>
                    <a:pt x="3137" y="0"/>
                  </a:moveTo>
                  <a:cubicBezTo>
                    <a:pt x="3125" y="0"/>
                    <a:pt x="3112" y="4"/>
                    <a:pt x="3103" y="14"/>
                  </a:cubicBezTo>
                  <a:cubicBezTo>
                    <a:pt x="2969" y="248"/>
                    <a:pt x="2736" y="581"/>
                    <a:pt x="2569" y="815"/>
                  </a:cubicBezTo>
                  <a:cubicBezTo>
                    <a:pt x="2402" y="1048"/>
                    <a:pt x="2235" y="1248"/>
                    <a:pt x="2069" y="1515"/>
                  </a:cubicBezTo>
                  <a:cubicBezTo>
                    <a:pt x="1735" y="1982"/>
                    <a:pt x="1435" y="2449"/>
                    <a:pt x="1101" y="2916"/>
                  </a:cubicBezTo>
                  <a:cubicBezTo>
                    <a:pt x="734" y="2750"/>
                    <a:pt x="367" y="2616"/>
                    <a:pt x="0" y="2516"/>
                  </a:cubicBezTo>
                  <a:lnTo>
                    <a:pt x="0" y="2549"/>
                  </a:lnTo>
                  <a:cubicBezTo>
                    <a:pt x="367" y="2750"/>
                    <a:pt x="768" y="2950"/>
                    <a:pt x="1201" y="3083"/>
                  </a:cubicBezTo>
                  <a:cubicBezTo>
                    <a:pt x="1535" y="2616"/>
                    <a:pt x="1868" y="2082"/>
                    <a:pt x="2202" y="1582"/>
                  </a:cubicBezTo>
                  <a:cubicBezTo>
                    <a:pt x="2369" y="1349"/>
                    <a:pt x="2502" y="1148"/>
                    <a:pt x="2669" y="882"/>
                  </a:cubicBezTo>
                  <a:cubicBezTo>
                    <a:pt x="2836" y="615"/>
                    <a:pt x="2969" y="381"/>
                    <a:pt x="3169" y="48"/>
                  </a:cubicBezTo>
                  <a:cubicBezTo>
                    <a:pt x="3193" y="24"/>
                    <a:pt x="3167" y="0"/>
                    <a:pt x="3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13;p34">
              <a:extLst>
                <a:ext uri="{FF2B5EF4-FFF2-40B4-BE49-F238E27FC236}">
                  <a16:creationId xmlns:a16="http://schemas.microsoft.com/office/drawing/2014/main" id="{499936CC-916D-4E63-B70D-ED0807D2AB50}"/>
                </a:ext>
              </a:extLst>
            </p:cNvPr>
            <p:cNvSpPr/>
            <p:nvPr/>
          </p:nvSpPr>
          <p:spPr>
            <a:xfrm flipH="1">
              <a:off x="1828240" y="1699744"/>
              <a:ext cx="213005" cy="83797"/>
            </a:xfrm>
            <a:custGeom>
              <a:avLst/>
              <a:gdLst/>
              <a:ahLst/>
              <a:cxnLst/>
              <a:rect l="l" t="t" r="r" b="b"/>
              <a:pathLst>
                <a:path w="7974" h="3137" extrusionOk="0">
                  <a:moveTo>
                    <a:pt x="67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1368" y="534"/>
                    <a:pt x="2669" y="1068"/>
                    <a:pt x="3970" y="1569"/>
                  </a:cubicBezTo>
                  <a:lnTo>
                    <a:pt x="5938" y="2369"/>
                  </a:lnTo>
                  <a:cubicBezTo>
                    <a:pt x="6572" y="2636"/>
                    <a:pt x="7273" y="2836"/>
                    <a:pt x="7906" y="3136"/>
                  </a:cubicBezTo>
                  <a:cubicBezTo>
                    <a:pt x="7940" y="3136"/>
                    <a:pt x="7973" y="3070"/>
                    <a:pt x="7940" y="3070"/>
                  </a:cubicBezTo>
                  <a:cubicBezTo>
                    <a:pt x="7273" y="2803"/>
                    <a:pt x="6672" y="2469"/>
                    <a:pt x="6005" y="2202"/>
                  </a:cubicBezTo>
                  <a:cubicBezTo>
                    <a:pt x="5371" y="1935"/>
                    <a:pt x="4704" y="1669"/>
                    <a:pt x="4070" y="1402"/>
                  </a:cubicBezTo>
                  <a:cubicBezTo>
                    <a:pt x="2736" y="901"/>
                    <a:pt x="1402" y="434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14;p34">
              <a:extLst>
                <a:ext uri="{FF2B5EF4-FFF2-40B4-BE49-F238E27FC236}">
                  <a16:creationId xmlns:a16="http://schemas.microsoft.com/office/drawing/2014/main" id="{6A98922D-8FF0-43DF-8586-549B39A661A6}"/>
                </a:ext>
              </a:extLst>
            </p:cNvPr>
            <p:cNvSpPr/>
            <p:nvPr/>
          </p:nvSpPr>
          <p:spPr>
            <a:xfrm flipH="1">
              <a:off x="1311433" y="1546254"/>
              <a:ext cx="697731" cy="793308"/>
            </a:xfrm>
            <a:custGeom>
              <a:avLst/>
              <a:gdLst/>
              <a:ahLst/>
              <a:cxnLst/>
              <a:rect l="l" t="t" r="r" b="b"/>
              <a:pathLst>
                <a:path w="26120" h="29698" extrusionOk="0">
                  <a:moveTo>
                    <a:pt x="10771" y="1"/>
                  </a:moveTo>
                  <a:cubicBezTo>
                    <a:pt x="9656" y="1"/>
                    <a:pt x="8591" y="506"/>
                    <a:pt x="7606" y="1310"/>
                  </a:cubicBezTo>
                  <a:cubicBezTo>
                    <a:pt x="7106" y="1711"/>
                    <a:pt x="1001" y="9483"/>
                    <a:pt x="468" y="12218"/>
                  </a:cubicBezTo>
                  <a:cubicBezTo>
                    <a:pt x="1" y="14620"/>
                    <a:pt x="1969" y="17255"/>
                    <a:pt x="1969" y="17255"/>
                  </a:cubicBezTo>
                  <a:lnTo>
                    <a:pt x="601" y="27629"/>
                  </a:lnTo>
                  <a:lnTo>
                    <a:pt x="26119" y="29697"/>
                  </a:lnTo>
                  <a:cubicBezTo>
                    <a:pt x="26119" y="29697"/>
                    <a:pt x="19581" y="7448"/>
                    <a:pt x="14344" y="1844"/>
                  </a:cubicBezTo>
                  <a:cubicBezTo>
                    <a:pt x="13124" y="539"/>
                    <a:pt x="11921" y="1"/>
                    <a:pt x="10771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15;p34">
              <a:extLst>
                <a:ext uri="{FF2B5EF4-FFF2-40B4-BE49-F238E27FC236}">
                  <a16:creationId xmlns:a16="http://schemas.microsoft.com/office/drawing/2014/main" id="{0D9624EE-6CC7-4965-832D-3375E9CE3393}"/>
                </a:ext>
              </a:extLst>
            </p:cNvPr>
            <p:cNvSpPr/>
            <p:nvPr/>
          </p:nvSpPr>
          <p:spPr>
            <a:xfrm flipH="1">
              <a:off x="1892403" y="1691730"/>
              <a:ext cx="106957" cy="201412"/>
            </a:xfrm>
            <a:custGeom>
              <a:avLst/>
              <a:gdLst/>
              <a:ahLst/>
              <a:cxnLst/>
              <a:rect l="l" t="t" r="r" b="b"/>
              <a:pathLst>
                <a:path w="4004" h="7540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603" y="501"/>
                    <a:pt x="3203" y="1001"/>
                    <a:pt x="2836" y="1568"/>
                  </a:cubicBezTo>
                  <a:lnTo>
                    <a:pt x="2936" y="1335"/>
                  </a:lnTo>
                  <a:cubicBezTo>
                    <a:pt x="3036" y="1068"/>
                    <a:pt x="3136" y="768"/>
                    <a:pt x="3203" y="501"/>
                  </a:cubicBezTo>
                  <a:lnTo>
                    <a:pt x="3203" y="501"/>
                  </a:lnTo>
                  <a:cubicBezTo>
                    <a:pt x="3069" y="734"/>
                    <a:pt x="2936" y="1001"/>
                    <a:pt x="2802" y="1268"/>
                  </a:cubicBezTo>
                  <a:cubicBezTo>
                    <a:pt x="2736" y="1468"/>
                    <a:pt x="2636" y="1635"/>
                    <a:pt x="2602" y="1835"/>
                  </a:cubicBezTo>
                  <a:cubicBezTo>
                    <a:pt x="2202" y="2369"/>
                    <a:pt x="1835" y="2936"/>
                    <a:pt x="1468" y="3470"/>
                  </a:cubicBezTo>
                  <a:cubicBezTo>
                    <a:pt x="1068" y="4103"/>
                    <a:pt x="701" y="4737"/>
                    <a:pt x="401" y="5404"/>
                  </a:cubicBezTo>
                  <a:cubicBezTo>
                    <a:pt x="267" y="5738"/>
                    <a:pt x="134" y="6072"/>
                    <a:pt x="67" y="6438"/>
                  </a:cubicBezTo>
                  <a:cubicBezTo>
                    <a:pt x="0" y="6805"/>
                    <a:pt x="0" y="7172"/>
                    <a:pt x="34" y="7539"/>
                  </a:cubicBezTo>
                  <a:cubicBezTo>
                    <a:pt x="67" y="6805"/>
                    <a:pt x="234" y="6105"/>
                    <a:pt x="568" y="5471"/>
                  </a:cubicBezTo>
                  <a:cubicBezTo>
                    <a:pt x="868" y="4837"/>
                    <a:pt x="1235" y="4204"/>
                    <a:pt x="1635" y="3603"/>
                  </a:cubicBezTo>
                  <a:cubicBezTo>
                    <a:pt x="2402" y="2402"/>
                    <a:pt x="3236" y="1201"/>
                    <a:pt x="4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16;p34">
              <a:extLst>
                <a:ext uri="{FF2B5EF4-FFF2-40B4-BE49-F238E27FC236}">
                  <a16:creationId xmlns:a16="http://schemas.microsoft.com/office/drawing/2014/main" id="{62932A67-31B4-4EC8-95A0-8497CDCCDCE3}"/>
                </a:ext>
              </a:extLst>
            </p:cNvPr>
            <p:cNvSpPr/>
            <p:nvPr/>
          </p:nvSpPr>
          <p:spPr>
            <a:xfrm flipH="1">
              <a:off x="1772998" y="1992914"/>
              <a:ext cx="158646" cy="26258"/>
            </a:xfrm>
            <a:custGeom>
              <a:avLst/>
              <a:gdLst/>
              <a:ahLst/>
              <a:cxnLst/>
              <a:rect l="l" t="t" r="r" b="b"/>
              <a:pathLst>
                <a:path w="5939" h="983" extrusionOk="0">
                  <a:moveTo>
                    <a:pt x="5905" y="0"/>
                  </a:moveTo>
                  <a:cubicBezTo>
                    <a:pt x="4904" y="34"/>
                    <a:pt x="3937" y="134"/>
                    <a:pt x="2936" y="300"/>
                  </a:cubicBezTo>
                  <a:cubicBezTo>
                    <a:pt x="2469" y="401"/>
                    <a:pt x="2002" y="534"/>
                    <a:pt x="1502" y="634"/>
                  </a:cubicBezTo>
                  <a:cubicBezTo>
                    <a:pt x="1268" y="701"/>
                    <a:pt x="1035" y="767"/>
                    <a:pt x="801" y="834"/>
                  </a:cubicBezTo>
                  <a:cubicBezTo>
                    <a:pt x="568" y="868"/>
                    <a:pt x="301" y="901"/>
                    <a:pt x="34" y="934"/>
                  </a:cubicBezTo>
                  <a:cubicBezTo>
                    <a:pt x="34" y="934"/>
                    <a:pt x="1" y="968"/>
                    <a:pt x="34" y="968"/>
                  </a:cubicBezTo>
                  <a:cubicBezTo>
                    <a:pt x="190" y="968"/>
                    <a:pt x="360" y="982"/>
                    <a:pt x="526" y="982"/>
                  </a:cubicBezTo>
                  <a:cubicBezTo>
                    <a:pt x="608" y="982"/>
                    <a:pt x="690" y="979"/>
                    <a:pt x="768" y="968"/>
                  </a:cubicBezTo>
                  <a:cubicBezTo>
                    <a:pt x="1001" y="968"/>
                    <a:pt x="1235" y="934"/>
                    <a:pt x="1468" y="901"/>
                  </a:cubicBezTo>
                  <a:cubicBezTo>
                    <a:pt x="1969" y="801"/>
                    <a:pt x="2436" y="701"/>
                    <a:pt x="2936" y="601"/>
                  </a:cubicBezTo>
                  <a:cubicBezTo>
                    <a:pt x="3937" y="401"/>
                    <a:pt x="4904" y="200"/>
                    <a:pt x="5905" y="100"/>
                  </a:cubicBezTo>
                  <a:cubicBezTo>
                    <a:pt x="5938" y="67"/>
                    <a:pt x="5938" y="0"/>
                    <a:pt x="5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17;p34">
              <a:extLst>
                <a:ext uri="{FF2B5EF4-FFF2-40B4-BE49-F238E27FC236}">
                  <a16:creationId xmlns:a16="http://schemas.microsoft.com/office/drawing/2014/main" id="{D52E019E-60EA-497F-B8B3-09EAA0C8DBA6}"/>
                </a:ext>
              </a:extLst>
            </p:cNvPr>
            <p:cNvSpPr/>
            <p:nvPr/>
          </p:nvSpPr>
          <p:spPr>
            <a:xfrm flipH="1">
              <a:off x="1708915" y="2013001"/>
              <a:ext cx="131826" cy="8708"/>
            </a:xfrm>
            <a:custGeom>
              <a:avLst/>
              <a:gdLst/>
              <a:ahLst/>
              <a:cxnLst/>
              <a:rect l="l" t="t" r="r" b="b"/>
              <a:pathLst>
                <a:path w="4935" h="326" extrusionOk="0">
                  <a:moveTo>
                    <a:pt x="2027" y="1"/>
                  </a:moveTo>
                  <a:cubicBezTo>
                    <a:pt x="1753" y="1"/>
                    <a:pt x="1479" y="15"/>
                    <a:pt x="1234" y="15"/>
                  </a:cubicBezTo>
                  <a:lnTo>
                    <a:pt x="634" y="49"/>
                  </a:lnTo>
                  <a:cubicBezTo>
                    <a:pt x="434" y="49"/>
                    <a:pt x="234" y="82"/>
                    <a:pt x="0" y="116"/>
                  </a:cubicBezTo>
                  <a:lnTo>
                    <a:pt x="0" y="149"/>
                  </a:lnTo>
                  <a:cubicBezTo>
                    <a:pt x="200" y="149"/>
                    <a:pt x="400" y="182"/>
                    <a:pt x="600" y="182"/>
                  </a:cubicBezTo>
                  <a:lnTo>
                    <a:pt x="1201" y="182"/>
                  </a:lnTo>
                  <a:lnTo>
                    <a:pt x="2435" y="216"/>
                  </a:lnTo>
                  <a:cubicBezTo>
                    <a:pt x="3269" y="249"/>
                    <a:pt x="4070" y="282"/>
                    <a:pt x="4870" y="316"/>
                  </a:cubicBezTo>
                  <a:cubicBezTo>
                    <a:pt x="4884" y="322"/>
                    <a:pt x="4894" y="325"/>
                    <a:pt x="4902" y="325"/>
                  </a:cubicBezTo>
                  <a:cubicBezTo>
                    <a:pt x="4934" y="325"/>
                    <a:pt x="4924" y="282"/>
                    <a:pt x="4870" y="282"/>
                  </a:cubicBezTo>
                  <a:cubicBezTo>
                    <a:pt x="4070" y="149"/>
                    <a:pt x="3269" y="49"/>
                    <a:pt x="2435" y="15"/>
                  </a:cubicBezTo>
                  <a:cubicBezTo>
                    <a:pt x="2302" y="4"/>
                    <a:pt x="2165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18;p34">
              <a:extLst>
                <a:ext uri="{FF2B5EF4-FFF2-40B4-BE49-F238E27FC236}">
                  <a16:creationId xmlns:a16="http://schemas.microsoft.com/office/drawing/2014/main" id="{5F4E7056-7111-4DF1-923E-0A8678660B76}"/>
                </a:ext>
              </a:extLst>
            </p:cNvPr>
            <p:cNvSpPr/>
            <p:nvPr/>
          </p:nvSpPr>
          <p:spPr>
            <a:xfrm flipH="1">
              <a:off x="1715086" y="1371848"/>
              <a:ext cx="184477" cy="308476"/>
            </a:xfrm>
            <a:custGeom>
              <a:avLst/>
              <a:gdLst/>
              <a:ahLst/>
              <a:cxnLst/>
              <a:rect l="l" t="t" r="r" b="b"/>
              <a:pathLst>
                <a:path w="6906" h="11548" extrusionOk="0">
                  <a:moveTo>
                    <a:pt x="3970" y="0"/>
                  </a:moveTo>
                  <a:lnTo>
                    <a:pt x="3470" y="567"/>
                  </a:lnTo>
                  <a:lnTo>
                    <a:pt x="0" y="4570"/>
                  </a:lnTo>
                  <a:lnTo>
                    <a:pt x="1868" y="7939"/>
                  </a:lnTo>
                  <a:lnTo>
                    <a:pt x="2002" y="8173"/>
                  </a:lnTo>
                  <a:cubicBezTo>
                    <a:pt x="2002" y="8173"/>
                    <a:pt x="2989" y="11548"/>
                    <a:pt x="3625" y="11548"/>
                  </a:cubicBezTo>
                  <a:cubicBezTo>
                    <a:pt x="3640" y="11548"/>
                    <a:pt x="3655" y="11546"/>
                    <a:pt x="3670" y="11542"/>
                  </a:cubicBezTo>
                  <a:cubicBezTo>
                    <a:pt x="5671" y="11042"/>
                    <a:pt x="6905" y="7639"/>
                    <a:pt x="6872" y="7205"/>
                  </a:cubicBezTo>
                  <a:cubicBezTo>
                    <a:pt x="6572" y="6071"/>
                    <a:pt x="6205" y="5004"/>
                    <a:pt x="5771" y="3936"/>
                  </a:cubicBezTo>
                  <a:cubicBezTo>
                    <a:pt x="5705" y="3803"/>
                    <a:pt x="5638" y="3636"/>
                    <a:pt x="5571" y="3503"/>
                  </a:cubicBezTo>
                  <a:cubicBezTo>
                    <a:pt x="5538" y="3369"/>
                    <a:pt x="5471" y="3269"/>
                    <a:pt x="5404" y="3103"/>
                  </a:cubicBezTo>
                  <a:cubicBezTo>
                    <a:pt x="5304" y="2902"/>
                    <a:pt x="5238" y="2736"/>
                    <a:pt x="5137" y="2535"/>
                  </a:cubicBezTo>
                  <a:cubicBezTo>
                    <a:pt x="5104" y="2469"/>
                    <a:pt x="5071" y="2402"/>
                    <a:pt x="5037" y="2335"/>
                  </a:cubicBezTo>
                  <a:cubicBezTo>
                    <a:pt x="5037" y="2302"/>
                    <a:pt x="5004" y="2235"/>
                    <a:pt x="4971" y="2169"/>
                  </a:cubicBezTo>
                  <a:cubicBezTo>
                    <a:pt x="4404" y="968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19;p34">
              <a:extLst>
                <a:ext uri="{FF2B5EF4-FFF2-40B4-BE49-F238E27FC236}">
                  <a16:creationId xmlns:a16="http://schemas.microsoft.com/office/drawing/2014/main" id="{D9FA5D61-A23B-4F1D-8CB6-F905734A0C48}"/>
                </a:ext>
              </a:extLst>
            </p:cNvPr>
            <p:cNvSpPr/>
            <p:nvPr/>
          </p:nvSpPr>
          <p:spPr>
            <a:xfrm flipH="1">
              <a:off x="1732903" y="1124998"/>
              <a:ext cx="343042" cy="429564"/>
            </a:xfrm>
            <a:custGeom>
              <a:avLst/>
              <a:gdLst/>
              <a:ahLst/>
              <a:cxnLst/>
              <a:rect l="l" t="t" r="r" b="b"/>
              <a:pathLst>
                <a:path w="12842" h="16081" extrusionOk="0">
                  <a:moveTo>
                    <a:pt x="6491" y="1"/>
                  </a:moveTo>
                  <a:cubicBezTo>
                    <a:pt x="3442" y="1"/>
                    <a:pt x="1" y="1928"/>
                    <a:pt x="232" y="8674"/>
                  </a:cubicBezTo>
                  <a:cubicBezTo>
                    <a:pt x="428" y="15324"/>
                    <a:pt x="4350" y="16081"/>
                    <a:pt x="5898" y="16081"/>
                  </a:cubicBezTo>
                  <a:cubicBezTo>
                    <a:pt x="5935" y="16081"/>
                    <a:pt x="5970" y="16080"/>
                    <a:pt x="6003" y="16080"/>
                  </a:cubicBezTo>
                  <a:cubicBezTo>
                    <a:pt x="7337" y="16013"/>
                    <a:pt x="11874" y="15713"/>
                    <a:pt x="12341" y="8908"/>
                  </a:cubicBezTo>
                  <a:cubicBezTo>
                    <a:pt x="12841" y="2103"/>
                    <a:pt x="9606" y="68"/>
                    <a:pt x="6570" y="1"/>
                  </a:cubicBezTo>
                  <a:cubicBezTo>
                    <a:pt x="6544" y="1"/>
                    <a:pt x="6518" y="1"/>
                    <a:pt x="6491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20;p34">
              <a:extLst>
                <a:ext uri="{FF2B5EF4-FFF2-40B4-BE49-F238E27FC236}">
                  <a16:creationId xmlns:a16="http://schemas.microsoft.com/office/drawing/2014/main" id="{358787E6-801A-44B3-BC73-61821C10B001}"/>
                </a:ext>
              </a:extLst>
            </p:cNvPr>
            <p:cNvSpPr/>
            <p:nvPr/>
          </p:nvSpPr>
          <p:spPr>
            <a:xfrm flipH="1">
              <a:off x="2019822" y="1303731"/>
              <a:ext cx="34780" cy="20916"/>
            </a:xfrm>
            <a:custGeom>
              <a:avLst/>
              <a:gdLst/>
              <a:ahLst/>
              <a:cxnLst/>
              <a:rect l="l" t="t" r="r" b="b"/>
              <a:pathLst>
                <a:path w="1302" h="783" extrusionOk="0">
                  <a:moveTo>
                    <a:pt x="842" y="0"/>
                  </a:moveTo>
                  <a:cubicBezTo>
                    <a:pt x="771" y="0"/>
                    <a:pt x="701" y="15"/>
                    <a:pt x="634" y="48"/>
                  </a:cubicBezTo>
                  <a:cubicBezTo>
                    <a:pt x="434" y="82"/>
                    <a:pt x="234" y="215"/>
                    <a:pt x="100" y="382"/>
                  </a:cubicBezTo>
                  <a:cubicBezTo>
                    <a:pt x="0" y="549"/>
                    <a:pt x="134" y="782"/>
                    <a:pt x="334" y="782"/>
                  </a:cubicBezTo>
                  <a:cubicBezTo>
                    <a:pt x="501" y="749"/>
                    <a:pt x="634" y="716"/>
                    <a:pt x="801" y="649"/>
                  </a:cubicBezTo>
                  <a:cubicBezTo>
                    <a:pt x="968" y="649"/>
                    <a:pt x="1134" y="549"/>
                    <a:pt x="1235" y="449"/>
                  </a:cubicBezTo>
                  <a:cubicBezTo>
                    <a:pt x="1301" y="349"/>
                    <a:pt x="1301" y="215"/>
                    <a:pt x="1235" y="149"/>
                  </a:cubicBezTo>
                  <a:cubicBezTo>
                    <a:pt x="1123" y="60"/>
                    <a:pt x="983" y="0"/>
                    <a:pt x="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21;p34">
              <a:extLst>
                <a:ext uri="{FF2B5EF4-FFF2-40B4-BE49-F238E27FC236}">
                  <a16:creationId xmlns:a16="http://schemas.microsoft.com/office/drawing/2014/main" id="{6BE57A20-6190-4FBB-ACEF-EB28B9F56068}"/>
                </a:ext>
              </a:extLst>
            </p:cNvPr>
            <p:cNvSpPr/>
            <p:nvPr/>
          </p:nvSpPr>
          <p:spPr>
            <a:xfrm flipH="1">
              <a:off x="1911316" y="1298095"/>
              <a:ext cx="36356" cy="19500"/>
            </a:xfrm>
            <a:custGeom>
              <a:avLst/>
              <a:gdLst/>
              <a:ahLst/>
              <a:cxnLst/>
              <a:rect l="l" t="t" r="r" b="b"/>
              <a:pathLst>
                <a:path w="1361" h="730" extrusionOk="0">
                  <a:moveTo>
                    <a:pt x="493" y="0"/>
                  </a:moveTo>
                  <a:cubicBezTo>
                    <a:pt x="333" y="0"/>
                    <a:pt x="191" y="69"/>
                    <a:pt x="67" y="193"/>
                  </a:cubicBezTo>
                  <a:cubicBezTo>
                    <a:pt x="0" y="293"/>
                    <a:pt x="0" y="393"/>
                    <a:pt x="67" y="493"/>
                  </a:cubicBezTo>
                  <a:cubicBezTo>
                    <a:pt x="200" y="593"/>
                    <a:pt x="367" y="660"/>
                    <a:pt x="534" y="660"/>
                  </a:cubicBezTo>
                  <a:cubicBezTo>
                    <a:pt x="701" y="693"/>
                    <a:pt x="834" y="726"/>
                    <a:pt x="1001" y="726"/>
                  </a:cubicBezTo>
                  <a:cubicBezTo>
                    <a:pt x="1014" y="728"/>
                    <a:pt x="1027" y="729"/>
                    <a:pt x="1040" y="729"/>
                  </a:cubicBezTo>
                  <a:cubicBezTo>
                    <a:pt x="1249" y="729"/>
                    <a:pt x="1360" y="481"/>
                    <a:pt x="1234" y="293"/>
                  </a:cubicBezTo>
                  <a:cubicBezTo>
                    <a:pt x="1068" y="159"/>
                    <a:pt x="867" y="26"/>
                    <a:pt x="667" y="26"/>
                  </a:cubicBezTo>
                  <a:cubicBezTo>
                    <a:pt x="607" y="9"/>
                    <a:pt x="549" y="0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22;p34">
              <a:extLst>
                <a:ext uri="{FF2B5EF4-FFF2-40B4-BE49-F238E27FC236}">
                  <a16:creationId xmlns:a16="http://schemas.microsoft.com/office/drawing/2014/main" id="{3ECCE788-F466-4E4D-9181-279013F69CD3}"/>
                </a:ext>
              </a:extLst>
            </p:cNvPr>
            <p:cNvSpPr/>
            <p:nvPr/>
          </p:nvSpPr>
          <p:spPr>
            <a:xfrm flipH="1">
              <a:off x="1932499" y="1363834"/>
              <a:ext cx="16962" cy="32082"/>
            </a:xfrm>
            <a:custGeom>
              <a:avLst/>
              <a:gdLst/>
              <a:ahLst/>
              <a:cxnLst/>
              <a:rect l="l" t="t" r="r" b="b"/>
              <a:pathLst>
                <a:path w="635" h="1201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101" y="1134"/>
                    <a:pt x="634" y="1201"/>
                  </a:cubicBezTo>
                  <a:lnTo>
                    <a:pt x="634" y="1168"/>
                  </a:lnTo>
                  <a:cubicBezTo>
                    <a:pt x="201" y="1034"/>
                    <a:pt x="134" y="5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23;p34">
              <a:extLst>
                <a:ext uri="{FF2B5EF4-FFF2-40B4-BE49-F238E27FC236}">
                  <a16:creationId xmlns:a16="http://schemas.microsoft.com/office/drawing/2014/main" id="{DAA0C5DB-7D88-42E3-9819-F5C22E89263A}"/>
                </a:ext>
              </a:extLst>
            </p:cNvPr>
            <p:cNvSpPr/>
            <p:nvPr/>
          </p:nvSpPr>
          <p:spPr>
            <a:xfrm flipH="1">
              <a:off x="1915269" y="1350318"/>
              <a:ext cx="37237" cy="39508"/>
            </a:xfrm>
            <a:custGeom>
              <a:avLst/>
              <a:gdLst/>
              <a:ahLst/>
              <a:cxnLst/>
              <a:rect l="l" t="t" r="r" b="b"/>
              <a:pathLst>
                <a:path w="1394" h="1479" extrusionOk="0">
                  <a:moveTo>
                    <a:pt x="653" y="1"/>
                  </a:moveTo>
                  <a:cubicBezTo>
                    <a:pt x="630" y="1"/>
                    <a:pt x="606" y="2"/>
                    <a:pt x="581" y="6"/>
                  </a:cubicBezTo>
                  <a:cubicBezTo>
                    <a:pt x="0" y="70"/>
                    <a:pt x="75" y="1478"/>
                    <a:pt x="686" y="1478"/>
                  </a:cubicBezTo>
                  <a:cubicBezTo>
                    <a:pt x="706" y="1478"/>
                    <a:pt x="727" y="1477"/>
                    <a:pt x="748" y="1473"/>
                  </a:cubicBezTo>
                  <a:cubicBezTo>
                    <a:pt x="1394" y="1409"/>
                    <a:pt x="1352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24;p34">
              <a:extLst>
                <a:ext uri="{FF2B5EF4-FFF2-40B4-BE49-F238E27FC236}">
                  <a16:creationId xmlns:a16="http://schemas.microsoft.com/office/drawing/2014/main" id="{98503D9C-99C9-4E1B-AB56-D5BE6FA842F5}"/>
                </a:ext>
              </a:extLst>
            </p:cNvPr>
            <p:cNvSpPr/>
            <p:nvPr/>
          </p:nvSpPr>
          <p:spPr>
            <a:xfrm flipH="1">
              <a:off x="1904878" y="1348662"/>
              <a:ext cx="26766" cy="18138"/>
            </a:xfrm>
            <a:custGeom>
              <a:avLst/>
              <a:gdLst/>
              <a:ahLst/>
              <a:cxnLst/>
              <a:rect l="l" t="t" r="r" b="b"/>
              <a:pathLst>
                <a:path w="1002" h="679" extrusionOk="0">
                  <a:moveTo>
                    <a:pt x="935" y="1"/>
                  </a:moveTo>
                  <a:cubicBezTo>
                    <a:pt x="835" y="168"/>
                    <a:pt x="668" y="335"/>
                    <a:pt x="534" y="335"/>
                  </a:cubicBezTo>
                  <a:cubicBezTo>
                    <a:pt x="368" y="335"/>
                    <a:pt x="234" y="201"/>
                    <a:pt x="101" y="101"/>
                  </a:cubicBezTo>
                  <a:cubicBezTo>
                    <a:pt x="67" y="101"/>
                    <a:pt x="34" y="168"/>
                    <a:pt x="1" y="201"/>
                  </a:cubicBezTo>
                  <a:cubicBezTo>
                    <a:pt x="90" y="440"/>
                    <a:pt x="260" y="679"/>
                    <a:pt x="509" y="679"/>
                  </a:cubicBezTo>
                  <a:cubicBezTo>
                    <a:pt x="539" y="679"/>
                    <a:pt x="569" y="675"/>
                    <a:pt x="601" y="668"/>
                  </a:cubicBezTo>
                  <a:cubicBezTo>
                    <a:pt x="901" y="601"/>
                    <a:pt x="1001" y="301"/>
                    <a:pt x="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25;p34">
              <a:extLst>
                <a:ext uri="{FF2B5EF4-FFF2-40B4-BE49-F238E27FC236}">
                  <a16:creationId xmlns:a16="http://schemas.microsoft.com/office/drawing/2014/main" id="{83161346-12CF-4692-A354-4DEFB7FFBD24}"/>
                </a:ext>
              </a:extLst>
            </p:cNvPr>
            <p:cNvSpPr/>
            <p:nvPr/>
          </p:nvSpPr>
          <p:spPr>
            <a:xfrm flipH="1">
              <a:off x="2012690" y="1365597"/>
              <a:ext cx="14291" cy="33898"/>
            </a:xfrm>
            <a:custGeom>
              <a:avLst/>
              <a:gdLst/>
              <a:ahLst/>
              <a:cxnLst/>
              <a:rect l="l" t="t" r="r" b="b"/>
              <a:pathLst>
                <a:path w="535" h="1269" extrusionOk="0">
                  <a:moveTo>
                    <a:pt x="401" y="1"/>
                  </a:moveTo>
                  <a:cubicBezTo>
                    <a:pt x="401" y="1"/>
                    <a:pt x="367" y="34"/>
                    <a:pt x="367" y="34"/>
                  </a:cubicBezTo>
                  <a:cubicBezTo>
                    <a:pt x="434" y="501"/>
                    <a:pt x="401" y="1035"/>
                    <a:pt x="0" y="1235"/>
                  </a:cubicBezTo>
                  <a:lnTo>
                    <a:pt x="0" y="1268"/>
                  </a:lnTo>
                  <a:cubicBezTo>
                    <a:pt x="501" y="1135"/>
                    <a:pt x="534" y="4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26;p34">
              <a:extLst>
                <a:ext uri="{FF2B5EF4-FFF2-40B4-BE49-F238E27FC236}">
                  <a16:creationId xmlns:a16="http://schemas.microsoft.com/office/drawing/2014/main" id="{DC33F56E-A614-495C-94D0-F9CB074D46BA}"/>
                </a:ext>
              </a:extLst>
            </p:cNvPr>
            <p:cNvSpPr/>
            <p:nvPr/>
          </p:nvSpPr>
          <p:spPr>
            <a:xfrm flipH="1">
              <a:off x="2010019" y="1354031"/>
              <a:ext cx="38359" cy="39214"/>
            </a:xfrm>
            <a:custGeom>
              <a:avLst/>
              <a:gdLst/>
              <a:ahLst/>
              <a:cxnLst/>
              <a:rect l="l" t="t" r="r" b="b"/>
              <a:pathLst>
                <a:path w="1436" h="1468" extrusionOk="0">
                  <a:moveTo>
                    <a:pt x="768" y="0"/>
                  </a:moveTo>
                  <a:cubicBezTo>
                    <a:pt x="1" y="0"/>
                    <a:pt x="68" y="1468"/>
                    <a:pt x="768" y="1468"/>
                  </a:cubicBezTo>
                  <a:cubicBezTo>
                    <a:pt x="1435" y="1468"/>
                    <a:pt x="1402" y="0"/>
                    <a:pt x="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27;p34">
              <a:extLst>
                <a:ext uri="{FF2B5EF4-FFF2-40B4-BE49-F238E27FC236}">
                  <a16:creationId xmlns:a16="http://schemas.microsoft.com/office/drawing/2014/main" id="{38685C9E-E9A9-44CA-BC98-6B218BA260F5}"/>
                </a:ext>
              </a:extLst>
            </p:cNvPr>
            <p:cNvSpPr/>
            <p:nvPr/>
          </p:nvSpPr>
          <p:spPr>
            <a:xfrm flipH="1">
              <a:off x="2034247" y="1355794"/>
              <a:ext cx="23934" cy="16348"/>
            </a:xfrm>
            <a:custGeom>
              <a:avLst/>
              <a:gdLst/>
              <a:ahLst/>
              <a:cxnLst/>
              <a:rect l="l" t="t" r="r" b="b"/>
              <a:pathLst>
                <a:path w="896" h="612" extrusionOk="0">
                  <a:moveTo>
                    <a:pt x="1" y="1"/>
                  </a:moveTo>
                  <a:cubicBezTo>
                    <a:pt x="1" y="268"/>
                    <a:pt x="134" y="568"/>
                    <a:pt x="401" y="601"/>
                  </a:cubicBezTo>
                  <a:cubicBezTo>
                    <a:pt x="429" y="608"/>
                    <a:pt x="456" y="612"/>
                    <a:pt x="481" y="612"/>
                  </a:cubicBezTo>
                  <a:cubicBezTo>
                    <a:pt x="695" y="612"/>
                    <a:pt x="808" y="370"/>
                    <a:pt x="868" y="101"/>
                  </a:cubicBezTo>
                  <a:cubicBezTo>
                    <a:pt x="895" y="74"/>
                    <a:pt x="879" y="25"/>
                    <a:pt x="836" y="25"/>
                  </a:cubicBezTo>
                  <a:cubicBezTo>
                    <a:pt x="826" y="25"/>
                    <a:pt x="814" y="28"/>
                    <a:pt x="801" y="34"/>
                  </a:cubicBezTo>
                  <a:cubicBezTo>
                    <a:pt x="701" y="101"/>
                    <a:pt x="601" y="268"/>
                    <a:pt x="435" y="268"/>
                  </a:cubicBezTo>
                  <a:cubicBezTo>
                    <a:pt x="423" y="271"/>
                    <a:pt x="411" y="272"/>
                    <a:pt x="399" y="272"/>
                  </a:cubicBezTo>
                  <a:cubicBezTo>
                    <a:pt x="278" y="272"/>
                    <a:pt x="156" y="123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28;p34">
              <a:extLst>
                <a:ext uri="{FF2B5EF4-FFF2-40B4-BE49-F238E27FC236}">
                  <a16:creationId xmlns:a16="http://schemas.microsoft.com/office/drawing/2014/main" id="{C6D3123E-D8DF-4212-9AF7-0A21212DBA67}"/>
                </a:ext>
              </a:extLst>
            </p:cNvPr>
            <p:cNvSpPr/>
            <p:nvPr/>
          </p:nvSpPr>
          <p:spPr>
            <a:xfrm flipH="1">
              <a:off x="1936960" y="1464514"/>
              <a:ext cx="24976" cy="13169"/>
            </a:xfrm>
            <a:custGeom>
              <a:avLst/>
              <a:gdLst/>
              <a:ahLst/>
              <a:cxnLst/>
              <a:rect l="l" t="t" r="r" b="b"/>
              <a:pathLst>
                <a:path w="935" h="493" extrusionOk="0">
                  <a:moveTo>
                    <a:pt x="868" y="0"/>
                  </a:moveTo>
                  <a:cubicBezTo>
                    <a:pt x="768" y="134"/>
                    <a:pt x="668" y="301"/>
                    <a:pt x="501" y="334"/>
                  </a:cubicBezTo>
                  <a:cubicBezTo>
                    <a:pt x="334" y="334"/>
                    <a:pt x="167" y="334"/>
                    <a:pt x="0" y="267"/>
                  </a:cubicBezTo>
                  <a:lnTo>
                    <a:pt x="0" y="301"/>
                  </a:lnTo>
                  <a:cubicBezTo>
                    <a:pt x="99" y="424"/>
                    <a:pt x="253" y="493"/>
                    <a:pt x="422" y="493"/>
                  </a:cubicBezTo>
                  <a:cubicBezTo>
                    <a:pt x="480" y="493"/>
                    <a:pt x="541" y="485"/>
                    <a:pt x="601" y="467"/>
                  </a:cubicBezTo>
                  <a:cubicBezTo>
                    <a:pt x="801" y="401"/>
                    <a:pt x="901" y="234"/>
                    <a:pt x="901" y="34"/>
                  </a:cubicBezTo>
                  <a:cubicBezTo>
                    <a:pt x="934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29;p34">
              <a:extLst>
                <a:ext uri="{FF2B5EF4-FFF2-40B4-BE49-F238E27FC236}">
                  <a16:creationId xmlns:a16="http://schemas.microsoft.com/office/drawing/2014/main" id="{626ECC3A-733F-46D2-922C-1DD4619D866D}"/>
                </a:ext>
              </a:extLst>
            </p:cNvPr>
            <p:cNvSpPr/>
            <p:nvPr/>
          </p:nvSpPr>
          <p:spPr>
            <a:xfrm flipH="1">
              <a:off x="1943211" y="1432432"/>
              <a:ext cx="44556" cy="32189"/>
            </a:xfrm>
            <a:custGeom>
              <a:avLst/>
              <a:gdLst/>
              <a:ahLst/>
              <a:cxnLst/>
              <a:rect l="l" t="t" r="r" b="b"/>
              <a:pathLst>
                <a:path w="1668" h="1205" extrusionOk="0">
                  <a:moveTo>
                    <a:pt x="1434" y="1"/>
                  </a:moveTo>
                  <a:cubicBezTo>
                    <a:pt x="1034" y="334"/>
                    <a:pt x="534" y="534"/>
                    <a:pt x="0" y="568"/>
                  </a:cubicBezTo>
                  <a:cubicBezTo>
                    <a:pt x="200" y="801"/>
                    <a:pt x="467" y="1035"/>
                    <a:pt x="767" y="1135"/>
                  </a:cubicBezTo>
                  <a:cubicBezTo>
                    <a:pt x="870" y="1176"/>
                    <a:pt x="973" y="1204"/>
                    <a:pt x="1077" y="1204"/>
                  </a:cubicBezTo>
                  <a:cubicBezTo>
                    <a:pt x="1140" y="1204"/>
                    <a:pt x="1204" y="1194"/>
                    <a:pt x="1268" y="1168"/>
                  </a:cubicBezTo>
                  <a:cubicBezTo>
                    <a:pt x="1635" y="1101"/>
                    <a:pt x="1668" y="734"/>
                    <a:pt x="1601" y="434"/>
                  </a:cubicBezTo>
                  <a:cubicBezTo>
                    <a:pt x="1535" y="301"/>
                    <a:pt x="1501" y="134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30;p34">
              <a:extLst>
                <a:ext uri="{FF2B5EF4-FFF2-40B4-BE49-F238E27FC236}">
                  <a16:creationId xmlns:a16="http://schemas.microsoft.com/office/drawing/2014/main" id="{954E8F77-9F01-4546-B236-87DDA8CFB6D6}"/>
                </a:ext>
              </a:extLst>
            </p:cNvPr>
            <p:cNvSpPr/>
            <p:nvPr/>
          </p:nvSpPr>
          <p:spPr>
            <a:xfrm flipH="1">
              <a:off x="1943211" y="1444025"/>
              <a:ext cx="24068" cy="20595"/>
            </a:xfrm>
            <a:custGeom>
              <a:avLst/>
              <a:gdLst/>
              <a:ahLst/>
              <a:cxnLst/>
              <a:rect l="l" t="t" r="r" b="b"/>
              <a:pathLst>
                <a:path w="901" h="771" extrusionOk="0">
                  <a:moveTo>
                    <a:pt x="834" y="0"/>
                  </a:moveTo>
                  <a:cubicBezTo>
                    <a:pt x="401" y="34"/>
                    <a:pt x="67" y="300"/>
                    <a:pt x="0" y="701"/>
                  </a:cubicBezTo>
                  <a:cubicBezTo>
                    <a:pt x="103" y="742"/>
                    <a:pt x="206" y="770"/>
                    <a:pt x="310" y="770"/>
                  </a:cubicBezTo>
                  <a:cubicBezTo>
                    <a:pt x="373" y="770"/>
                    <a:pt x="437" y="760"/>
                    <a:pt x="501" y="734"/>
                  </a:cubicBezTo>
                  <a:cubicBezTo>
                    <a:pt x="868" y="667"/>
                    <a:pt x="901" y="30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31;p34">
              <a:extLst>
                <a:ext uri="{FF2B5EF4-FFF2-40B4-BE49-F238E27FC236}">
                  <a16:creationId xmlns:a16="http://schemas.microsoft.com/office/drawing/2014/main" id="{E72B2C86-9AA2-407A-9E93-FFA7B8763B06}"/>
                </a:ext>
              </a:extLst>
            </p:cNvPr>
            <p:cNvSpPr/>
            <p:nvPr/>
          </p:nvSpPr>
          <p:spPr>
            <a:xfrm flipH="1">
              <a:off x="1948793" y="1302556"/>
              <a:ext cx="65713" cy="149163"/>
            </a:xfrm>
            <a:custGeom>
              <a:avLst/>
              <a:gdLst/>
              <a:ahLst/>
              <a:cxnLst/>
              <a:rect l="l" t="t" r="r" b="b"/>
              <a:pathLst>
                <a:path w="2460" h="5584" extrusionOk="0">
                  <a:moveTo>
                    <a:pt x="718" y="1"/>
                  </a:moveTo>
                  <a:cubicBezTo>
                    <a:pt x="693" y="1"/>
                    <a:pt x="668" y="9"/>
                    <a:pt x="668" y="26"/>
                  </a:cubicBezTo>
                  <a:cubicBezTo>
                    <a:pt x="301" y="1560"/>
                    <a:pt x="67" y="3128"/>
                    <a:pt x="0" y="4696"/>
                  </a:cubicBezTo>
                  <a:cubicBezTo>
                    <a:pt x="8" y="4732"/>
                    <a:pt x="42" y="4746"/>
                    <a:pt x="94" y="4746"/>
                  </a:cubicBezTo>
                  <a:cubicBezTo>
                    <a:pt x="283" y="4746"/>
                    <a:pt x="696" y="4555"/>
                    <a:pt x="801" y="4529"/>
                  </a:cubicBezTo>
                  <a:lnTo>
                    <a:pt x="801" y="4529"/>
                  </a:lnTo>
                  <a:cubicBezTo>
                    <a:pt x="801" y="4529"/>
                    <a:pt x="734" y="5196"/>
                    <a:pt x="768" y="5530"/>
                  </a:cubicBezTo>
                  <a:cubicBezTo>
                    <a:pt x="768" y="5563"/>
                    <a:pt x="834" y="5563"/>
                    <a:pt x="968" y="5563"/>
                  </a:cubicBezTo>
                  <a:cubicBezTo>
                    <a:pt x="1047" y="5577"/>
                    <a:pt x="1126" y="5584"/>
                    <a:pt x="1205" y="5584"/>
                  </a:cubicBezTo>
                  <a:cubicBezTo>
                    <a:pt x="1689" y="5584"/>
                    <a:pt x="2149" y="5326"/>
                    <a:pt x="2435" y="4896"/>
                  </a:cubicBezTo>
                  <a:cubicBezTo>
                    <a:pt x="2459" y="4872"/>
                    <a:pt x="2433" y="4849"/>
                    <a:pt x="2403" y="4849"/>
                  </a:cubicBezTo>
                  <a:cubicBezTo>
                    <a:pt x="2391" y="4849"/>
                    <a:pt x="2379" y="4853"/>
                    <a:pt x="2369" y="4863"/>
                  </a:cubicBezTo>
                  <a:cubicBezTo>
                    <a:pt x="1968" y="5163"/>
                    <a:pt x="1501" y="5363"/>
                    <a:pt x="1001" y="5363"/>
                  </a:cubicBezTo>
                  <a:cubicBezTo>
                    <a:pt x="968" y="5263"/>
                    <a:pt x="1135" y="4162"/>
                    <a:pt x="1068" y="4162"/>
                  </a:cubicBezTo>
                  <a:lnTo>
                    <a:pt x="1068" y="4162"/>
                  </a:lnTo>
                  <a:cubicBezTo>
                    <a:pt x="834" y="4195"/>
                    <a:pt x="567" y="4262"/>
                    <a:pt x="334" y="4362"/>
                  </a:cubicBezTo>
                  <a:cubicBezTo>
                    <a:pt x="401" y="2928"/>
                    <a:pt x="701" y="1493"/>
                    <a:pt x="768" y="26"/>
                  </a:cubicBezTo>
                  <a:cubicBezTo>
                    <a:pt x="768" y="9"/>
                    <a:pt x="743" y="1"/>
                    <a:pt x="7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32;p34">
              <a:extLst>
                <a:ext uri="{FF2B5EF4-FFF2-40B4-BE49-F238E27FC236}">
                  <a16:creationId xmlns:a16="http://schemas.microsoft.com/office/drawing/2014/main" id="{164B5C9E-BD65-491A-9F0C-9D1F3B875D53}"/>
                </a:ext>
              </a:extLst>
            </p:cNvPr>
            <p:cNvSpPr/>
            <p:nvPr/>
          </p:nvSpPr>
          <p:spPr>
            <a:xfrm flipH="1">
              <a:off x="1690430" y="1107982"/>
              <a:ext cx="385568" cy="269262"/>
            </a:xfrm>
            <a:custGeom>
              <a:avLst/>
              <a:gdLst/>
              <a:ahLst/>
              <a:cxnLst/>
              <a:rect l="l" t="t" r="r" b="b"/>
              <a:pathLst>
                <a:path w="14434" h="10080" extrusionOk="0">
                  <a:moveTo>
                    <a:pt x="5104" y="0"/>
                  </a:moveTo>
                  <a:cubicBezTo>
                    <a:pt x="4215" y="0"/>
                    <a:pt x="3345" y="190"/>
                    <a:pt x="2603" y="672"/>
                  </a:cubicBezTo>
                  <a:cubicBezTo>
                    <a:pt x="1" y="2340"/>
                    <a:pt x="234" y="6309"/>
                    <a:pt x="401" y="6309"/>
                  </a:cubicBezTo>
                  <a:cubicBezTo>
                    <a:pt x="2069" y="6176"/>
                    <a:pt x="5704" y="4508"/>
                    <a:pt x="5705" y="4508"/>
                  </a:cubicBezTo>
                  <a:lnTo>
                    <a:pt x="5705" y="4508"/>
                  </a:lnTo>
                  <a:cubicBezTo>
                    <a:pt x="5171" y="5142"/>
                    <a:pt x="3170" y="5742"/>
                    <a:pt x="3270" y="5842"/>
                  </a:cubicBezTo>
                  <a:cubicBezTo>
                    <a:pt x="3295" y="5880"/>
                    <a:pt x="3433" y="5909"/>
                    <a:pt x="3671" y="5909"/>
                  </a:cubicBezTo>
                  <a:cubicBezTo>
                    <a:pt x="4054" y="5909"/>
                    <a:pt x="4694" y="5835"/>
                    <a:pt x="5538" y="5609"/>
                  </a:cubicBezTo>
                  <a:cubicBezTo>
                    <a:pt x="6605" y="5242"/>
                    <a:pt x="7606" y="4708"/>
                    <a:pt x="8507" y="4074"/>
                  </a:cubicBezTo>
                  <a:cubicBezTo>
                    <a:pt x="8566" y="6616"/>
                    <a:pt x="9621" y="8189"/>
                    <a:pt x="9697" y="8189"/>
                  </a:cubicBezTo>
                  <a:cubicBezTo>
                    <a:pt x="9707" y="8189"/>
                    <a:pt x="9701" y="8163"/>
                    <a:pt x="9674" y="8110"/>
                  </a:cubicBezTo>
                  <a:cubicBezTo>
                    <a:pt x="9533" y="7863"/>
                    <a:pt x="9401" y="6836"/>
                    <a:pt x="9308" y="5927"/>
                  </a:cubicBezTo>
                  <a:lnTo>
                    <a:pt x="9308" y="5927"/>
                  </a:lnTo>
                  <a:cubicBezTo>
                    <a:pt x="9763" y="8578"/>
                    <a:pt x="11253" y="10050"/>
                    <a:pt x="11876" y="10078"/>
                  </a:cubicBezTo>
                  <a:cubicBezTo>
                    <a:pt x="11882" y="10079"/>
                    <a:pt x="11888" y="10079"/>
                    <a:pt x="11895" y="10079"/>
                  </a:cubicBezTo>
                  <a:cubicBezTo>
                    <a:pt x="12704" y="10079"/>
                    <a:pt x="14434" y="5861"/>
                    <a:pt x="13043" y="3974"/>
                  </a:cubicBezTo>
                  <a:cubicBezTo>
                    <a:pt x="11642" y="2073"/>
                    <a:pt x="10341" y="1906"/>
                    <a:pt x="10341" y="1906"/>
                  </a:cubicBezTo>
                  <a:cubicBezTo>
                    <a:pt x="9583" y="1147"/>
                    <a:pt x="7289" y="0"/>
                    <a:pt x="5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33;p34">
              <a:extLst>
                <a:ext uri="{FF2B5EF4-FFF2-40B4-BE49-F238E27FC236}">
                  <a16:creationId xmlns:a16="http://schemas.microsoft.com/office/drawing/2014/main" id="{1D6D7AAD-70C4-4203-9482-3292D4BEF2DE}"/>
                </a:ext>
              </a:extLst>
            </p:cNvPr>
            <p:cNvSpPr/>
            <p:nvPr/>
          </p:nvSpPr>
          <p:spPr>
            <a:xfrm flipH="1">
              <a:off x="1845176" y="1308673"/>
              <a:ext cx="132788" cy="113982"/>
            </a:xfrm>
            <a:custGeom>
              <a:avLst/>
              <a:gdLst/>
              <a:ahLst/>
              <a:cxnLst/>
              <a:rect l="l" t="t" r="r" b="b"/>
              <a:pathLst>
                <a:path w="4971" h="4267" extrusionOk="0">
                  <a:moveTo>
                    <a:pt x="2368" y="297"/>
                  </a:moveTo>
                  <a:cubicBezTo>
                    <a:pt x="4036" y="464"/>
                    <a:pt x="4670" y="2532"/>
                    <a:pt x="3402" y="3566"/>
                  </a:cubicBezTo>
                  <a:cubicBezTo>
                    <a:pt x="3040" y="3871"/>
                    <a:pt x="2626" y="4007"/>
                    <a:pt x="2223" y="4007"/>
                  </a:cubicBezTo>
                  <a:cubicBezTo>
                    <a:pt x="1215" y="4007"/>
                    <a:pt x="272" y="3156"/>
                    <a:pt x="367" y="1965"/>
                  </a:cubicBezTo>
                  <a:lnTo>
                    <a:pt x="367" y="1965"/>
                  </a:lnTo>
                  <a:lnTo>
                    <a:pt x="367" y="1998"/>
                  </a:lnTo>
                  <a:cubicBezTo>
                    <a:pt x="434" y="1164"/>
                    <a:pt x="1067" y="464"/>
                    <a:pt x="1901" y="297"/>
                  </a:cubicBezTo>
                  <a:close/>
                  <a:moveTo>
                    <a:pt x="2242" y="0"/>
                  </a:moveTo>
                  <a:cubicBezTo>
                    <a:pt x="1197" y="0"/>
                    <a:pt x="190" y="769"/>
                    <a:pt x="100" y="1965"/>
                  </a:cubicBezTo>
                  <a:cubicBezTo>
                    <a:pt x="0" y="3133"/>
                    <a:pt x="867" y="4167"/>
                    <a:pt x="2035" y="4267"/>
                  </a:cubicBezTo>
                  <a:cubicBezTo>
                    <a:pt x="2235" y="4267"/>
                    <a:pt x="2402" y="4267"/>
                    <a:pt x="2569" y="4233"/>
                  </a:cubicBezTo>
                  <a:cubicBezTo>
                    <a:pt x="4336" y="3933"/>
                    <a:pt x="4970" y="1765"/>
                    <a:pt x="3669" y="564"/>
                  </a:cubicBezTo>
                  <a:cubicBezTo>
                    <a:pt x="3249" y="176"/>
                    <a:pt x="2741" y="0"/>
                    <a:pt x="2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34;p34">
              <a:extLst>
                <a:ext uri="{FF2B5EF4-FFF2-40B4-BE49-F238E27FC236}">
                  <a16:creationId xmlns:a16="http://schemas.microsoft.com/office/drawing/2014/main" id="{6D14221B-515C-430B-9A65-E28FA793C3AC}"/>
                </a:ext>
              </a:extLst>
            </p:cNvPr>
            <p:cNvSpPr/>
            <p:nvPr/>
          </p:nvSpPr>
          <p:spPr>
            <a:xfrm flipH="1">
              <a:off x="2002886" y="1314229"/>
              <a:ext cx="87350" cy="113795"/>
            </a:xfrm>
            <a:custGeom>
              <a:avLst/>
              <a:gdLst/>
              <a:ahLst/>
              <a:cxnLst/>
              <a:rect l="l" t="t" r="r" b="b"/>
              <a:pathLst>
                <a:path w="3270" h="4260" extrusionOk="0">
                  <a:moveTo>
                    <a:pt x="1534" y="289"/>
                  </a:moveTo>
                  <a:cubicBezTo>
                    <a:pt x="1901" y="289"/>
                    <a:pt x="2268" y="456"/>
                    <a:pt x="2468" y="756"/>
                  </a:cubicBezTo>
                  <a:cubicBezTo>
                    <a:pt x="2769" y="1123"/>
                    <a:pt x="2935" y="1590"/>
                    <a:pt x="2935" y="2057"/>
                  </a:cubicBezTo>
                  <a:cubicBezTo>
                    <a:pt x="2969" y="3091"/>
                    <a:pt x="2435" y="3925"/>
                    <a:pt x="1735" y="3959"/>
                  </a:cubicBezTo>
                  <a:cubicBezTo>
                    <a:pt x="1707" y="3961"/>
                    <a:pt x="1680" y="3962"/>
                    <a:pt x="1652" y="3962"/>
                  </a:cubicBezTo>
                  <a:cubicBezTo>
                    <a:pt x="954" y="3962"/>
                    <a:pt x="366" y="3154"/>
                    <a:pt x="334" y="2191"/>
                  </a:cubicBezTo>
                  <a:cubicBezTo>
                    <a:pt x="300" y="1724"/>
                    <a:pt x="400" y="1257"/>
                    <a:pt x="667" y="856"/>
                  </a:cubicBezTo>
                  <a:cubicBezTo>
                    <a:pt x="834" y="556"/>
                    <a:pt x="1101" y="356"/>
                    <a:pt x="1434" y="289"/>
                  </a:cubicBezTo>
                  <a:close/>
                  <a:moveTo>
                    <a:pt x="1595" y="0"/>
                  </a:moveTo>
                  <a:cubicBezTo>
                    <a:pt x="1135" y="0"/>
                    <a:pt x="679" y="235"/>
                    <a:pt x="434" y="690"/>
                  </a:cubicBezTo>
                  <a:cubicBezTo>
                    <a:pt x="133" y="1157"/>
                    <a:pt x="0" y="1657"/>
                    <a:pt x="33" y="2191"/>
                  </a:cubicBezTo>
                  <a:cubicBezTo>
                    <a:pt x="99" y="3370"/>
                    <a:pt x="840" y="4260"/>
                    <a:pt x="1688" y="4260"/>
                  </a:cubicBezTo>
                  <a:cubicBezTo>
                    <a:pt x="1703" y="4260"/>
                    <a:pt x="1719" y="4259"/>
                    <a:pt x="1735" y="4259"/>
                  </a:cubicBezTo>
                  <a:lnTo>
                    <a:pt x="1868" y="4259"/>
                  </a:lnTo>
                  <a:cubicBezTo>
                    <a:pt x="2669" y="4125"/>
                    <a:pt x="3269" y="3158"/>
                    <a:pt x="3236" y="2057"/>
                  </a:cubicBezTo>
                  <a:cubicBezTo>
                    <a:pt x="3202" y="1523"/>
                    <a:pt x="3036" y="990"/>
                    <a:pt x="2702" y="589"/>
                  </a:cubicBezTo>
                  <a:cubicBezTo>
                    <a:pt x="2432" y="193"/>
                    <a:pt x="2012" y="0"/>
                    <a:pt x="1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35;p34">
              <a:extLst>
                <a:ext uri="{FF2B5EF4-FFF2-40B4-BE49-F238E27FC236}">
                  <a16:creationId xmlns:a16="http://schemas.microsoft.com/office/drawing/2014/main" id="{228DF903-52D8-4EDE-8E12-E8F9F27A719C}"/>
                </a:ext>
              </a:extLst>
            </p:cNvPr>
            <p:cNvSpPr/>
            <p:nvPr/>
          </p:nvSpPr>
          <p:spPr>
            <a:xfrm flipH="1">
              <a:off x="1969042" y="1352535"/>
              <a:ext cx="42793" cy="14879"/>
            </a:xfrm>
            <a:custGeom>
              <a:avLst/>
              <a:gdLst/>
              <a:ahLst/>
              <a:cxnLst/>
              <a:rect l="l" t="t" r="r" b="b"/>
              <a:pathLst>
                <a:path w="1602" h="557" extrusionOk="0">
                  <a:moveTo>
                    <a:pt x="716" y="1"/>
                  </a:moveTo>
                  <a:cubicBezTo>
                    <a:pt x="465" y="1"/>
                    <a:pt x="209" y="86"/>
                    <a:pt x="0" y="323"/>
                  </a:cubicBezTo>
                  <a:lnTo>
                    <a:pt x="234" y="523"/>
                  </a:lnTo>
                  <a:cubicBezTo>
                    <a:pt x="377" y="347"/>
                    <a:pt x="556" y="287"/>
                    <a:pt x="733" y="287"/>
                  </a:cubicBezTo>
                  <a:cubicBezTo>
                    <a:pt x="1090" y="287"/>
                    <a:pt x="1435" y="534"/>
                    <a:pt x="1435" y="556"/>
                  </a:cubicBezTo>
                  <a:lnTo>
                    <a:pt x="1602" y="323"/>
                  </a:lnTo>
                  <a:cubicBezTo>
                    <a:pt x="1407" y="168"/>
                    <a:pt x="1066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36;p34">
              <a:extLst>
                <a:ext uri="{FF2B5EF4-FFF2-40B4-BE49-F238E27FC236}">
                  <a16:creationId xmlns:a16="http://schemas.microsoft.com/office/drawing/2014/main" id="{DC409110-675C-4F6A-AEDB-7BA543FDD0B2}"/>
                </a:ext>
              </a:extLst>
            </p:cNvPr>
            <p:cNvSpPr/>
            <p:nvPr/>
          </p:nvSpPr>
          <p:spPr>
            <a:xfrm flipH="1">
              <a:off x="1712415" y="1333382"/>
              <a:ext cx="156856" cy="36703"/>
            </a:xfrm>
            <a:custGeom>
              <a:avLst/>
              <a:gdLst/>
              <a:ahLst/>
              <a:cxnLst/>
              <a:rect l="l" t="t" r="r" b="b"/>
              <a:pathLst>
                <a:path w="5872" h="1374" extrusionOk="0">
                  <a:moveTo>
                    <a:pt x="4437" y="0"/>
                  </a:moveTo>
                  <a:cubicBezTo>
                    <a:pt x="3529" y="0"/>
                    <a:pt x="158" y="506"/>
                    <a:pt x="1" y="506"/>
                  </a:cubicBezTo>
                  <a:lnTo>
                    <a:pt x="34" y="806"/>
                  </a:lnTo>
                  <a:cubicBezTo>
                    <a:pt x="1051" y="652"/>
                    <a:pt x="3636" y="299"/>
                    <a:pt x="4391" y="299"/>
                  </a:cubicBezTo>
                  <a:cubicBezTo>
                    <a:pt x="4452" y="299"/>
                    <a:pt x="4502" y="301"/>
                    <a:pt x="4537" y="306"/>
                  </a:cubicBezTo>
                  <a:cubicBezTo>
                    <a:pt x="4971" y="339"/>
                    <a:pt x="5471" y="1073"/>
                    <a:pt x="5638" y="1374"/>
                  </a:cubicBezTo>
                  <a:lnTo>
                    <a:pt x="5871" y="1207"/>
                  </a:lnTo>
                  <a:cubicBezTo>
                    <a:pt x="5805" y="1107"/>
                    <a:pt x="5204" y="73"/>
                    <a:pt x="4571" y="6"/>
                  </a:cubicBezTo>
                  <a:cubicBezTo>
                    <a:pt x="4535" y="2"/>
                    <a:pt x="4490" y="0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37;p34">
              <a:extLst>
                <a:ext uri="{FF2B5EF4-FFF2-40B4-BE49-F238E27FC236}">
                  <a16:creationId xmlns:a16="http://schemas.microsoft.com/office/drawing/2014/main" id="{1009A76F-0906-4C5F-B997-DAEBC2B97E32}"/>
                </a:ext>
              </a:extLst>
            </p:cNvPr>
            <p:cNvSpPr/>
            <p:nvPr/>
          </p:nvSpPr>
          <p:spPr>
            <a:xfrm flipH="1">
              <a:off x="1695479" y="1317809"/>
              <a:ext cx="90929" cy="116440"/>
            </a:xfrm>
            <a:custGeom>
              <a:avLst/>
              <a:gdLst/>
              <a:ahLst/>
              <a:cxnLst/>
              <a:rect l="l" t="t" r="r" b="b"/>
              <a:pathLst>
                <a:path w="3404" h="4359" extrusionOk="0">
                  <a:moveTo>
                    <a:pt x="2132" y="1"/>
                  </a:moveTo>
                  <a:cubicBezTo>
                    <a:pt x="1165" y="1"/>
                    <a:pt x="134" y="1923"/>
                    <a:pt x="134" y="1923"/>
                  </a:cubicBezTo>
                  <a:lnTo>
                    <a:pt x="1" y="3758"/>
                  </a:lnTo>
                  <a:cubicBezTo>
                    <a:pt x="68" y="3891"/>
                    <a:pt x="168" y="4025"/>
                    <a:pt x="301" y="4125"/>
                  </a:cubicBezTo>
                  <a:cubicBezTo>
                    <a:pt x="368" y="4192"/>
                    <a:pt x="468" y="4225"/>
                    <a:pt x="568" y="4292"/>
                  </a:cubicBezTo>
                  <a:cubicBezTo>
                    <a:pt x="701" y="4325"/>
                    <a:pt x="835" y="4358"/>
                    <a:pt x="1002" y="4358"/>
                  </a:cubicBezTo>
                  <a:cubicBezTo>
                    <a:pt x="1102" y="4358"/>
                    <a:pt x="1202" y="4358"/>
                    <a:pt x="1302" y="4325"/>
                  </a:cubicBezTo>
                  <a:cubicBezTo>
                    <a:pt x="1402" y="4292"/>
                    <a:pt x="1502" y="4258"/>
                    <a:pt x="1602" y="4192"/>
                  </a:cubicBezTo>
                  <a:cubicBezTo>
                    <a:pt x="2669" y="3658"/>
                    <a:pt x="3403" y="455"/>
                    <a:pt x="2403" y="55"/>
                  </a:cubicBezTo>
                  <a:cubicBezTo>
                    <a:pt x="2314" y="18"/>
                    <a:pt x="2223" y="1"/>
                    <a:pt x="2132" y="1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38;p34">
              <a:extLst>
                <a:ext uri="{FF2B5EF4-FFF2-40B4-BE49-F238E27FC236}">
                  <a16:creationId xmlns:a16="http://schemas.microsoft.com/office/drawing/2014/main" id="{28987E96-9132-459A-BF3D-A6C3399C68F9}"/>
                </a:ext>
              </a:extLst>
            </p:cNvPr>
            <p:cNvSpPr/>
            <p:nvPr/>
          </p:nvSpPr>
          <p:spPr>
            <a:xfrm flipH="1">
              <a:off x="1727561" y="1343319"/>
              <a:ext cx="45465" cy="75596"/>
            </a:xfrm>
            <a:custGeom>
              <a:avLst/>
              <a:gdLst/>
              <a:ahLst/>
              <a:cxnLst/>
              <a:rect l="l" t="t" r="r" b="b"/>
              <a:pathLst>
                <a:path w="1702" h="2830" extrusionOk="0">
                  <a:moveTo>
                    <a:pt x="1668" y="1"/>
                  </a:moveTo>
                  <a:cubicBezTo>
                    <a:pt x="601" y="234"/>
                    <a:pt x="0" y="1735"/>
                    <a:pt x="134" y="2736"/>
                  </a:cubicBezTo>
                  <a:cubicBezTo>
                    <a:pt x="114" y="2794"/>
                    <a:pt x="151" y="2830"/>
                    <a:pt x="192" y="2830"/>
                  </a:cubicBezTo>
                  <a:cubicBezTo>
                    <a:pt x="222" y="2830"/>
                    <a:pt x="253" y="2811"/>
                    <a:pt x="267" y="2770"/>
                  </a:cubicBezTo>
                  <a:cubicBezTo>
                    <a:pt x="334" y="2536"/>
                    <a:pt x="434" y="2336"/>
                    <a:pt x="567" y="2102"/>
                  </a:cubicBezTo>
                  <a:cubicBezTo>
                    <a:pt x="705" y="1881"/>
                    <a:pt x="935" y="1752"/>
                    <a:pt x="1162" y="1752"/>
                  </a:cubicBezTo>
                  <a:cubicBezTo>
                    <a:pt x="1209" y="1752"/>
                    <a:pt x="1255" y="1757"/>
                    <a:pt x="1301" y="1769"/>
                  </a:cubicBezTo>
                  <a:cubicBezTo>
                    <a:pt x="1301" y="1769"/>
                    <a:pt x="1334" y="1735"/>
                    <a:pt x="1301" y="1735"/>
                  </a:cubicBezTo>
                  <a:cubicBezTo>
                    <a:pt x="1204" y="1660"/>
                    <a:pt x="1091" y="1627"/>
                    <a:pt x="976" y="1627"/>
                  </a:cubicBezTo>
                  <a:cubicBezTo>
                    <a:pt x="735" y="1627"/>
                    <a:pt x="491" y="1776"/>
                    <a:pt x="400" y="2002"/>
                  </a:cubicBezTo>
                  <a:cubicBezTo>
                    <a:pt x="601" y="1235"/>
                    <a:pt x="934" y="434"/>
                    <a:pt x="1668" y="34"/>
                  </a:cubicBezTo>
                  <a:cubicBezTo>
                    <a:pt x="1701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39;p34">
              <a:extLst>
                <a:ext uri="{FF2B5EF4-FFF2-40B4-BE49-F238E27FC236}">
                  <a16:creationId xmlns:a16="http://schemas.microsoft.com/office/drawing/2014/main" id="{8908AC08-78C6-40C9-BD1A-3E29C40BF93E}"/>
                </a:ext>
              </a:extLst>
            </p:cNvPr>
            <p:cNvSpPr/>
            <p:nvPr/>
          </p:nvSpPr>
          <p:spPr>
            <a:xfrm flipH="1">
              <a:off x="1307880" y="1570776"/>
              <a:ext cx="830385" cy="768786"/>
            </a:xfrm>
            <a:custGeom>
              <a:avLst/>
              <a:gdLst/>
              <a:ahLst/>
              <a:cxnLst/>
              <a:rect l="l" t="t" r="r" b="b"/>
              <a:pathLst>
                <a:path w="31086" h="28780" extrusionOk="0">
                  <a:moveTo>
                    <a:pt x="17419" y="0"/>
                  </a:moveTo>
                  <a:cubicBezTo>
                    <a:pt x="16427" y="0"/>
                    <a:pt x="15753" y="1134"/>
                    <a:pt x="16375" y="4629"/>
                  </a:cubicBezTo>
                  <a:cubicBezTo>
                    <a:pt x="17443" y="10633"/>
                    <a:pt x="18377" y="15436"/>
                    <a:pt x="18243" y="16003"/>
                  </a:cubicBezTo>
                  <a:cubicBezTo>
                    <a:pt x="18076" y="16971"/>
                    <a:pt x="2165" y="16570"/>
                    <a:pt x="1098" y="17738"/>
                  </a:cubicBezTo>
                  <a:cubicBezTo>
                    <a:pt x="0" y="18902"/>
                    <a:pt x="2151" y="28780"/>
                    <a:pt x="3651" y="28780"/>
                  </a:cubicBezTo>
                  <a:cubicBezTo>
                    <a:pt x="3656" y="28780"/>
                    <a:pt x="3661" y="28779"/>
                    <a:pt x="3666" y="28779"/>
                  </a:cubicBezTo>
                  <a:cubicBezTo>
                    <a:pt x="7135" y="28646"/>
                    <a:pt x="22313" y="27445"/>
                    <a:pt x="27750" y="23642"/>
                  </a:cubicBezTo>
                  <a:cubicBezTo>
                    <a:pt x="31086" y="21341"/>
                    <a:pt x="24981" y="9299"/>
                    <a:pt x="20345" y="2127"/>
                  </a:cubicBezTo>
                  <a:cubicBezTo>
                    <a:pt x="19682" y="1100"/>
                    <a:pt x="18396" y="0"/>
                    <a:pt x="17419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40;p34">
              <a:extLst>
                <a:ext uri="{FF2B5EF4-FFF2-40B4-BE49-F238E27FC236}">
                  <a16:creationId xmlns:a16="http://schemas.microsoft.com/office/drawing/2014/main" id="{717E1FAD-B6C5-41B1-86CA-F96B11CC39A1}"/>
                </a:ext>
              </a:extLst>
            </p:cNvPr>
            <p:cNvSpPr/>
            <p:nvPr/>
          </p:nvSpPr>
          <p:spPr>
            <a:xfrm flipH="1">
              <a:off x="1964581" y="2014764"/>
              <a:ext cx="673663" cy="357093"/>
            </a:xfrm>
            <a:custGeom>
              <a:avLst/>
              <a:gdLst/>
              <a:ahLst/>
              <a:cxnLst/>
              <a:rect l="l" t="t" r="r" b="b"/>
              <a:pathLst>
                <a:path w="25219" h="13368" extrusionOk="0">
                  <a:moveTo>
                    <a:pt x="14084" y="0"/>
                  </a:moveTo>
                  <a:cubicBezTo>
                    <a:pt x="12419" y="0"/>
                    <a:pt x="10215" y="161"/>
                    <a:pt x="9174" y="583"/>
                  </a:cubicBezTo>
                  <a:cubicBezTo>
                    <a:pt x="7306" y="1350"/>
                    <a:pt x="0" y="5720"/>
                    <a:pt x="1034" y="7488"/>
                  </a:cubicBezTo>
                  <a:cubicBezTo>
                    <a:pt x="1177" y="7738"/>
                    <a:pt x="1432" y="7843"/>
                    <a:pt x="1763" y="7843"/>
                  </a:cubicBezTo>
                  <a:cubicBezTo>
                    <a:pt x="2818" y="7843"/>
                    <a:pt x="4639" y="6764"/>
                    <a:pt x="5995" y="5848"/>
                  </a:cubicBezTo>
                  <a:lnTo>
                    <a:pt x="5995" y="5848"/>
                  </a:lnTo>
                  <a:cubicBezTo>
                    <a:pt x="4273" y="7194"/>
                    <a:pt x="2024" y="9286"/>
                    <a:pt x="2969" y="10424"/>
                  </a:cubicBezTo>
                  <a:cubicBezTo>
                    <a:pt x="3157" y="10649"/>
                    <a:pt x="3416" y="10748"/>
                    <a:pt x="3726" y="10748"/>
                  </a:cubicBezTo>
                  <a:cubicBezTo>
                    <a:pt x="4417" y="10748"/>
                    <a:pt x="5359" y="10257"/>
                    <a:pt x="6315" y="9597"/>
                  </a:cubicBezTo>
                  <a:lnTo>
                    <a:pt x="6315" y="9597"/>
                  </a:lnTo>
                  <a:cubicBezTo>
                    <a:pt x="5529" y="10542"/>
                    <a:pt x="5123" y="11460"/>
                    <a:pt x="5771" y="12025"/>
                  </a:cubicBezTo>
                  <a:cubicBezTo>
                    <a:pt x="5913" y="12150"/>
                    <a:pt x="6102" y="12206"/>
                    <a:pt x="6325" y="12206"/>
                  </a:cubicBezTo>
                  <a:cubicBezTo>
                    <a:pt x="7200" y="12206"/>
                    <a:pt x="8611" y="11343"/>
                    <a:pt x="9888" y="10404"/>
                  </a:cubicBezTo>
                  <a:lnTo>
                    <a:pt x="9888" y="10404"/>
                  </a:lnTo>
                  <a:cubicBezTo>
                    <a:pt x="8851" y="11425"/>
                    <a:pt x="8067" y="12516"/>
                    <a:pt x="8673" y="13092"/>
                  </a:cubicBezTo>
                  <a:cubicBezTo>
                    <a:pt x="8879" y="13285"/>
                    <a:pt x="9160" y="13367"/>
                    <a:pt x="9491" y="13367"/>
                  </a:cubicBezTo>
                  <a:cubicBezTo>
                    <a:pt x="11573" y="13367"/>
                    <a:pt x="15645" y="10090"/>
                    <a:pt x="15645" y="10090"/>
                  </a:cubicBezTo>
                  <a:cubicBezTo>
                    <a:pt x="18139" y="11767"/>
                    <a:pt x="20251" y="12245"/>
                    <a:pt x="21997" y="12245"/>
                  </a:cubicBezTo>
                  <a:cubicBezTo>
                    <a:pt x="23031" y="12245"/>
                    <a:pt x="23937" y="12077"/>
                    <a:pt x="24718" y="11891"/>
                  </a:cubicBezTo>
                  <a:cubicBezTo>
                    <a:pt x="25218" y="11758"/>
                    <a:pt x="22450" y="517"/>
                    <a:pt x="22450" y="517"/>
                  </a:cubicBezTo>
                  <a:cubicBezTo>
                    <a:pt x="22450" y="517"/>
                    <a:pt x="17913" y="116"/>
                    <a:pt x="14944" y="16"/>
                  </a:cubicBezTo>
                  <a:cubicBezTo>
                    <a:pt x="14683" y="6"/>
                    <a:pt x="14393" y="0"/>
                    <a:pt x="14084" y="0"/>
                  </a:cubicBezTo>
                  <a:close/>
                </a:path>
              </a:pathLst>
            </a:custGeom>
            <a:solidFill>
              <a:srgbClr val="875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41;p34">
              <a:extLst>
                <a:ext uri="{FF2B5EF4-FFF2-40B4-BE49-F238E27FC236}">
                  <a16:creationId xmlns:a16="http://schemas.microsoft.com/office/drawing/2014/main" id="{45E4639F-2B41-4069-8A46-1B860FDD3B14}"/>
                </a:ext>
              </a:extLst>
            </p:cNvPr>
            <p:cNvSpPr/>
            <p:nvPr/>
          </p:nvSpPr>
          <p:spPr>
            <a:xfrm flipH="1">
              <a:off x="2375365" y="2095383"/>
              <a:ext cx="178226" cy="148815"/>
            </a:xfrm>
            <a:custGeom>
              <a:avLst/>
              <a:gdLst/>
              <a:ahLst/>
              <a:cxnLst/>
              <a:rect l="l" t="t" r="r" b="b"/>
              <a:pathLst>
                <a:path w="6672" h="5571" extrusionOk="0">
                  <a:moveTo>
                    <a:pt x="6638" y="0"/>
                  </a:moveTo>
                  <a:cubicBezTo>
                    <a:pt x="5871" y="467"/>
                    <a:pt x="5137" y="901"/>
                    <a:pt x="4403" y="1435"/>
                  </a:cubicBezTo>
                  <a:cubicBezTo>
                    <a:pt x="3703" y="1935"/>
                    <a:pt x="3002" y="2502"/>
                    <a:pt x="2369" y="3069"/>
                  </a:cubicBezTo>
                  <a:cubicBezTo>
                    <a:pt x="1468" y="3803"/>
                    <a:pt x="701" y="4637"/>
                    <a:pt x="0" y="5571"/>
                  </a:cubicBezTo>
                  <a:cubicBezTo>
                    <a:pt x="1335" y="4037"/>
                    <a:pt x="3836" y="2135"/>
                    <a:pt x="4570" y="1635"/>
                  </a:cubicBezTo>
                  <a:cubicBezTo>
                    <a:pt x="5271" y="1101"/>
                    <a:pt x="5971" y="534"/>
                    <a:pt x="6638" y="34"/>
                  </a:cubicBezTo>
                  <a:cubicBezTo>
                    <a:pt x="6672" y="34"/>
                    <a:pt x="6672" y="0"/>
                    <a:pt x="6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42;p34">
              <a:extLst>
                <a:ext uri="{FF2B5EF4-FFF2-40B4-BE49-F238E27FC236}">
                  <a16:creationId xmlns:a16="http://schemas.microsoft.com/office/drawing/2014/main" id="{75D5DE2B-36A7-4E0D-9038-B7D77A4333B2}"/>
                </a:ext>
              </a:extLst>
            </p:cNvPr>
            <p:cNvSpPr/>
            <p:nvPr/>
          </p:nvSpPr>
          <p:spPr>
            <a:xfrm flipH="1">
              <a:off x="2324558" y="2163099"/>
              <a:ext cx="144381" cy="106503"/>
            </a:xfrm>
            <a:custGeom>
              <a:avLst/>
              <a:gdLst/>
              <a:ahLst/>
              <a:cxnLst/>
              <a:rect l="l" t="t" r="r" b="b"/>
              <a:pathLst>
                <a:path w="5405" h="3987" extrusionOk="0">
                  <a:moveTo>
                    <a:pt x="5404" y="0"/>
                  </a:moveTo>
                  <a:lnTo>
                    <a:pt x="5404" y="0"/>
                  </a:lnTo>
                  <a:cubicBezTo>
                    <a:pt x="5401" y="3"/>
                    <a:pt x="5397" y="5"/>
                    <a:pt x="5394" y="8"/>
                  </a:cubicBezTo>
                  <a:lnTo>
                    <a:pt x="5394" y="8"/>
                  </a:lnTo>
                  <a:cubicBezTo>
                    <a:pt x="5399" y="11"/>
                    <a:pt x="5402" y="15"/>
                    <a:pt x="5403" y="15"/>
                  </a:cubicBezTo>
                  <a:cubicBezTo>
                    <a:pt x="5404" y="15"/>
                    <a:pt x="5404" y="12"/>
                    <a:pt x="5404" y="0"/>
                  </a:cubicBezTo>
                  <a:close/>
                  <a:moveTo>
                    <a:pt x="5371" y="0"/>
                  </a:moveTo>
                  <a:cubicBezTo>
                    <a:pt x="4437" y="601"/>
                    <a:pt x="3503" y="1201"/>
                    <a:pt x="2602" y="1868"/>
                  </a:cubicBezTo>
                  <a:cubicBezTo>
                    <a:pt x="1668" y="2536"/>
                    <a:pt x="901" y="3236"/>
                    <a:pt x="34" y="3937"/>
                  </a:cubicBezTo>
                  <a:cubicBezTo>
                    <a:pt x="0" y="3970"/>
                    <a:pt x="0" y="3987"/>
                    <a:pt x="17" y="3987"/>
                  </a:cubicBezTo>
                  <a:cubicBezTo>
                    <a:pt x="34" y="3987"/>
                    <a:pt x="67" y="3970"/>
                    <a:pt x="100" y="3937"/>
                  </a:cubicBezTo>
                  <a:cubicBezTo>
                    <a:pt x="968" y="3269"/>
                    <a:pt x="1835" y="2702"/>
                    <a:pt x="2736" y="2035"/>
                  </a:cubicBezTo>
                  <a:cubicBezTo>
                    <a:pt x="3633" y="1371"/>
                    <a:pt x="4464" y="673"/>
                    <a:pt x="5394" y="8"/>
                  </a:cubicBezTo>
                  <a:lnTo>
                    <a:pt x="5394" y="8"/>
                  </a:lnTo>
                  <a:cubicBezTo>
                    <a:pt x="5389" y="4"/>
                    <a:pt x="5382" y="0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43;p34">
              <a:extLst>
                <a:ext uri="{FF2B5EF4-FFF2-40B4-BE49-F238E27FC236}">
                  <a16:creationId xmlns:a16="http://schemas.microsoft.com/office/drawing/2014/main" id="{9BF57A2D-741D-4918-AB08-46E5F1BD3A17}"/>
                </a:ext>
              </a:extLst>
            </p:cNvPr>
            <p:cNvSpPr/>
            <p:nvPr/>
          </p:nvSpPr>
          <p:spPr>
            <a:xfrm flipH="1">
              <a:off x="2269317" y="2212998"/>
              <a:ext cx="110536" cy="86014"/>
            </a:xfrm>
            <a:custGeom>
              <a:avLst/>
              <a:gdLst/>
              <a:ahLst/>
              <a:cxnLst/>
              <a:rect l="l" t="t" r="r" b="b"/>
              <a:pathLst>
                <a:path w="4138" h="3220" extrusionOk="0">
                  <a:moveTo>
                    <a:pt x="4071" y="0"/>
                  </a:moveTo>
                  <a:cubicBezTo>
                    <a:pt x="2636" y="934"/>
                    <a:pt x="1269" y="1969"/>
                    <a:pt x="34" y="3169"/>
                  </a:cubicBezTo>
                  <a:cubicBezTo>
                    <a:pt x="1" y="3203"/>
                    <a:pt x="1" y="3219"/>
                    <a:pt x="18" y="3219"/>
                  </a:cubicBezTo>
                  <a:cubicBezTo>
                    <a:pt x="34" y="3219"/>
                    <a:pt x="68" y="3203"/>
                    <a:pt x="101" y="3169"/>
                  </a:cubicBezTo>
                  <a:cubicBezTo>
                    <a:pt x="1435" y="2102"/>
                    <a:pt x="2469" y="1235"/>
                    <a:pt x="4104" y="34"/>
                  </a:cubicBezTo>
                  <a:cubicBezTo>
                    <a:pt x="4137" y="34"/>
                    <a:pt x="4104" y="0"/>
                    <a:pt x="4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44;p34">
              <a:extLst>
                <a:ext uri="{FF2B5EF4-FFF2-40B4-BE49-F238E27FC236}">
                  <a16:creationId xmlns:a16="http://schemas.microsoft.com/office/drawing/2014/main" id="{6C2580D7-A69A-4E77-B045-051032E23F7D}"/>
                </a:ext>
              </a:extLst>
            </p:cNvPr>
            <p:cNvSpPr/>
            <p:nvPr/>
          </p:nvSpPr>
          <p:spPr>
            <a:xfrm flipH="1">
              <a:off x="2014586" y="2012467"/>
              <a:ext cx="445458" cy="53532"/>
            </a:xfrm>
            <a:custGeom>
              <a:avLst/>
              <a:gdLst/>
              <a:ahLst/>
              <a:cxnLst/>
              <a:rect l="l" t="t" r="r" b="b"/>
              <a:pathLst>
                <a:path w="16676" h="2004" extrusionOk="0">
                  <a:moveTo>
                    <a:pt x="6695" y="1"/>
                  </a:moveTo>
                  <a:cubicBezTo>
                    <a:pt x="5738" y="1"/>
                    <a:pt x="4808" y="45"/>
                    <a:pt x="4037" y="169"/>
                  </a:cubicBezTo>
                  <a:cubicBezTo>
                    <a:pt x="2669" y="369"/>
                    <a:pt x="1002" y="1503"/>
                    <a:pt x="34" y="1937"/>
                  </a:cubicBezTo>
                  <a:cubicBezTo>
                    <a:pt x="1" y="1970"/>
                    <a:pt x="34" y="2004"/>
                    <a:pt x="68" y="2004"/>
                  </a:cubicBezTo>
                  <a:cubicBezTo>
                    <a:pt x="1869" y="1370"/>
                    <a:pt x="2936" y="603"/>
                    <a:pt x="4571" y="336"/>
                  </a:cubicBezTo>
                  <a:cubicBezTo>
                    <a:pt x="5052" y="267"/>
                    <a:pt x="5735" y="240"/>
                    <a:pt x="6516" y="240"/>
                  </a:cubicBezTo>
                  <a:cubicBezTo>
                    <a:pt x="8765" y="240"/>
                    <a:pt x="11824" y="462"/>
                    <a:pt x="13210" y="536"/>
                  </a:cubicBezTo>
                  <a:cubicBezTo>
                    <a:pt x="13498" y="553"/>
                    <a:pt x="13793" y="559"/>
                    <a:pt x="14091" y="559"/>
                  </a:cubicBezTo>
                  <a:cubicBezTo>
                    <a:pt x="14761" y="559"/>
                    <a:pt x="15447" y="529"/>
                    <a:pt x="16110" y="529"/>
                  </a:cubicBezTo>
                  <a:cubicBezTo>
                    <a:pt x="16279" y="529"/>
                    <a:pt x="16447" y="531"/>
                    <a:pt x="16613" y="536"/>
                  </a:cubicBezTo>
                  <a:cubicBezTo>
                    <a:pt x="16620" y="540"/>
                    <a:pt x="16627" y="541"/>
                    <a:pt x="16633" y="541"/>
                  </a:cubicBezTo>
                  <a:cubicBezTo>
                    <a:pt x="16673" y="541"/>
                    <a:pt x="16676" y="464"/>
                    <a:pt x="16656" y="464"/>
                  </a:cubicBezTo>
                  <a:cubicBezTo>
                    <a:pt x="16653" y="464"/>
                    <a:pt x="16650" y="465"/>
                    <a:pt x="16646" y="469"/>
                  </a:cubicBezTo>
                  <a:cubicBezTo>
                    <a:pt x="16112" y="419"/>
                    <a:pt x="15562" y="411"/>
                    <a:pt x="15007" y="411"/>
                  </a:cubicBezTo>
                  <a:cubicBezTo>
                    <a:pt x="14730" y="411"/>
                    <a:pt x="14452" y="413"/>
                    <a:pt x="14174" y="413"/>
                  </a:cubicBezTo>
                  <a:cubicBezTo>
                    <a:pt x="13896" y="413"/>
                    <a:pt x="13619" y="411"/>
                    <a:pt x="13344" y="402"/>
                  </a:cubicBezTo>
                  <a:cubicBezTo>
                    <a:pt x="12410" y="336"/>
                    <a:pt x="11509" y="236"/>
                    <a:pt x="10575" y="169"/>
                  </a:cubicBezTo>
                  <a:cubicBezTo>
                    <a:pt x="9478" y="91"/>
                    <a:pt x="8058" y="1"/>
                    <a:pt x="6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45;p34">
              <a:extLst>
                <a:ext uri="{FF2B5EF4-FFF2-40B4-BE49-F238E27FC236}">
                  <a16:creationId xmlns:a16="http://schemas.microsoft.com/office/drawing/2014/main" id="{5B7DB368-2740-4DDB-AE57-B654CEF3F02B}"/>
                </a:ext>
              </a:extLst>
            </p:cNvPr>
            <p:cNvSpPr/>
            <p:nvPr/>
          </p:nvSpPr>
          <p:spPr>
            <a:xfrm flipH="1">
              <a:off x="1437089" y="1562468"/>
              <a:ext cx="279039" cy="308396"/>
            </a:xfrm>
            <a:custGeom>
              <a:avLst/>
              <a:gdLst/>
              <a:ahLst/>
              <a:cxnLst/>
              <a:rect l="l" t="t" r="r" b="b"/>
              <a:pathLst>
                <a:path w="10446" h="11545" extrusionOk="0">
                  <a:moveTo>
                    <a:pt x="1329" y="1"/>
                  </a:moveTo>
                  <a:cubicBezTo>
                    <a:pt x="411" y="1"/>
                    <a:pt x="0" y="1159"/>
                    <a:pt x="38" y="3205"/>
                  </a:cubicBezTo>
                  <a:cubicBezTo>
                    <a:pt x="72" y="5907"/>
                    <a:pt x="806" y="10710"/>
                    <a:pt x="806" y="10710"/>
                  </a:cubicBezTo>
                  <a:lnTo>
                    <a:pt x="10446" y="11544"/>
                  </a:lnTo>
                  <a:cubicBezTo>
                    <a:pt x="10446" y="11544"/>
                    <a:pt x="6209" y="4206"/>
                    <a:pt x="4241" y="2038"/>
                  </a:cubicBezTo>
                  <a:cubicBezTo>
                    <a:pt x="2975" y="643"/>
                    <a:pt x="2011" y="1"/>
                    <a:pt x="1329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46;p34">
              <a:extLst>
                <a:ext uri="{FF2B5EF4-FFF2-40B4-BE49-F238E27FC236}">
                  <a16:creationId xmlns:a16="http://schemas.microsoft.com/office/drawing/2014/main" id="{27B570E2-B9BA-424E-AF9D-AFD97EC143C0}"/>
                </a:ext>
              </a:extLst>
            </p:cNvPr>
            <p:cNvSpPr/>
            <p:nvPr/>
          </p:nvSpPr>
          <p:spPr>
            <a:xfrm flipH="1">
              <a:off x="1662516" y="1755226"/>
              <a:ext cx="46373" cy="97821"/>
            </a:xfrm>
            <a:custGeom>
              <a:avLst/>
              <a:gdLst/>
              <a:ahLst/>
              <a:cxnLst/>
              <a:rect l="l" t="t" r="r" b="b"/>
              <a:pathLst>
                <a:path w="1736" h="3662" extrusionOk="0">
                  <a:moveTo>
                    <a:pt x="34" y="0"/>
                  </a:moveTo>
                  <a:cubicBezTo>
                    <a:pt x="18" y="0"/>
                    <a:pt x="1" y="9"/>
                    <a:pt x="1" y="25"/>
                  </a:cubicBezTo>
                  <a:cubicBezTo>
                    <a:pt x="34" y="392"/>
                    <a:pt x="68" y="659"/>
                    <a:pt x="68" y="959"/>
                  </a:cubicBezTo>
                  <a:cubicBezTo>
                    <a:pt x="101" y="1293"/>
                    <a:pt x="134" y="1526"/>
                    <a:pt x="168" y="1793"/>
                  </a:cubicBezTo>
                  <a:cubicBezTo>
                    <a:pt x="234" y="2394"/>
                    <a:pt x="301" y="3027"/>
                    <a:pt x="401" y="3594"/>
                  </a:cubicBezTo>
                  <a:cubicBezTo>
                    <a:pt x="835" y="3661"/>
                    <a:pt x="1268" y="3661"/>
                    <a:pt x="1735" y="3661"/>
                  </a:cubicBezTo>
                  <a:cubicBezTo>
                    <a:pt x="1735" y="3661"/>
                    <a:pt x="1735" y="3628"/>
                    <a:pt x="1735" y="3628"/>
                  </a:cubicBezTo>
                  <a:cubicBezTo>
                    <a:pt x="1635" y="3594"/>
                    <a:pt x="635" y="3494"/>
                    <a:pt x="568" y="3494"/>
                  </a:cubicBezTo>
                  <a:cubicBezTo>
                    <a:pt x="501" y="2927"/>
                    <a:pt x="435" y="2360"/>
                    <a:pt x="334" y="1793"/>
                  </a:cubicBezTo>
                  <a:cubicBezTo>
                    <a:pt x="301" y="1526"/>
                    <a:pt x="268" y="1226"/>
                    <a:pt x="201" y="959"/>
                  </a:cubicBezTo>
                  <a:cubicBezTo>
                    <a:pt x="168" y="692"/>
                    <a:pt x="101" y="292"/>
                    <a:pt x="68" y="25"/>
                  </a:cubicBezTo>
                  <a:cubicBezTo>
                    <a:pt x="68" y="9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47;p34">
              <a:extLst>
                <a:ext uri="{FF2B5EF4-FFF2-40B4-BE49-F238E27FC236}">
                  <a16:creationId xmlns:a16="http://schemas.microsoft.com/office/drawing/2014/main" id="{A4C5BBED-3F97-4541-A18C-7E865017A129}"/>
                </a:ext>
              </a:extLst>
            </p:cNvPr>
            <p:cNvSpPr/>
            <p:nvPr/>
          </p:nvSpPr>
          <p:spPr>
            <a:xfrm flipH="1">
              <a:off x="1459420" y="1823610"/>
              <a:ext cx="227190" cy="22545"/>
            </a:xfrm>
            <a:custGeom>
              <a:avLst/>
              <a:gdLst/>
              <a:ahLst/>
              <a:cxnLst/>
              <a:rect l="l" t="t" r="r" b="b"/>
              <a:pathLst>
                <a:path w="8505" h="844" extrusionOk="0">
                  <a:moveTo>
                    <a:pt x="68" y="0"/>
                  </a:moveTo>
                  <a:cubicBezTo>
                    <a:pt x="1" y="0"/>
                    <a:pt x="1" y="34"/>
                    <a:pt x="68" y="67"/>
                  </a:cubicBezTo>
                  <a:cubicBezTo>
                    <a:pt x="768" y="67"/>
                    <a:pt x="1469" y="201"/>
                    <a:pt x="2169" y="234"/>
                  </a:cubicBezTo>
                  <a:cubicBezTo>
                    <a:pt x="2870" y="301"/>
                    <a:pt x="3570" y="367"/>
                    <a:pt x="4237" y="434"/>
                  </a:cubicBezTo>
                  <a:cubicBezTo>
                    <a:pt x="5638" y="567"/>
                    <a:pt x="7039" y="701"/>
                    <a:pt x="8440" y="834"/>
                  </a:cubicBezTo>
                  <a:cubicBezTo>
                    <a:pt x="8454" y="841"/>
                    <a:pt x="8464" y="844"/>
                    <a:pt x="8472" y="844"/>
                  </a:cubicBezTo>
                  <a:cubicBezTo>
                    <a:pt x="8504" y="844"/>
                    <a:pt x="8494" y="801"/>
                    <a:pt x="8440" y="801"/>
                  </a:cubicBezTo>
                  <a:cubicBezTo>
                    <a:pt x="7039" y="567"/>
                    <a:pt x="5638" y="367"/>
                    <a:pt x="4237" y="234"/>
                  </a:cubicBezTo>
                  <a:cubicBezTo>
                    <a:pt x="3537" y="167"/>
                    <a:pt x="2836" y="100"/>
                    <a:pt x="2169" y="67"/>
                  </a:cubicBezTo>
                  <a:cubicBezTo>
                    <a:pt x="1819" y="34"/>
                    <a:pt x="1460" y="34"/>
                    <a:pt x="1106" y="34"/>
                  </a:cubicBezTo>
                  <a:cubicBezTo>
                    <a:pt x="751" y="34"/>
                    <a:pt x="401" y="34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48;p34">
              <a:extLst>
                <a:ext uri="{FF2B5EF4-FFF2-40B4-BE49-F238E27FC236}">
                  <a16:creationId xmlns:a16="http://schemas.microsoft.com/office/drawing/2014/main" id="{6DE4B461-01D1-4F6F-A244-FC63D3CA02F7}"/>
                </a:ext>
              </a:extLst>
            </p:cNvPr>
            <p:cNvSpPr/>
            <p:nvPr/>
          </p:nvSpPr>
          <p:spPr>
            <a:xfrm flipH="1">
              <a:off x="810681" y="2306572"/>
              <a:ext cx="3751343" cy="133669"/>
            </a:xfrm>
            <a:custGeom>
              <a:avLst/>
              <a:gdLst/>
              <a:ahLst/>
              <a:cxnLst/>
              <a:rect l="l" t="t" r="r" b="b"/>
              <a:pathLst>
                <a:path w="140434" h="5004" extrusionOk="0">
                  <a:moveTo>
                    <a:pt x="0" y="0"/>
                  </a:moveTo>
                  <a:lnTo>
                    <a:pt x="0" y="5004"/>
                  </a:lnTo>
                  <a:lnTo>
                    <a:pt x="140434" y="5004"/>
                  </a:lnTo>
                  <a:lnTo>
                    <a:pt x="140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49;p34">
              <a:extLst>
                <a:ext uri="{FF2B5EF4-FFF2-40B4-BE49-F238E27FC236}">
                  <a16:creationId xmlns:a16="http://schemas.microsoft.com/office/drawing/2014/main" id="{CC55CEA7-4B80-41C1-BF00-CD8B5EC9D4FB}"/>
                </a:ext>
              </a:extLst>
            </p:cNvPr>
            <p:cNvSpPr/>
            <p:nvPr/>
          </p:nvSpPr>
          <p:spPr>
            <a:xfrm flipH="1">
              <a:off x="945232" y="2434784"/>
              <a:ext cx="3482242" cy="133696"/>
            </a:xfrm>
            <a:custGeom>
              <a:avLst/>
              <a:gdLst/>
              <a:ahLst/>
              <a:cxnLst/>
              <a:rect l="l" t="t" r="r" b="b"/>
              <a:pathLst>
                <a:path w="130360" h="5005" extrusionOk="0">
                  <a:moveTo>
                    <a:pt x="0" y="1"/>
                  </a:moveTo>
                  <a:lnTo>
                    <a:pt x="0" y="5004"/>
                  </a:lnTo>
                  <a:lnTo>
                    <a:pt x="130360" y="5004"/>
                  </a:lnTo>
                  <a:lnTo>
                    <a:pt x="130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50;p34">
              <a:extLst>
                <a:ext uri="{FF2B5EF4-FFF2-40B4-BE49-F238E27FC236}">
                  <a16:creationId xmlns:a16="http://schemas.microsoft.com/office/drawing/2014/main" id="{AE59C772-2F5E-4406-94D2-49EAB17B6A0B}"/>
                </a:ext>
              </a:extLst>
            </p:cNvPr>
            <p:cNvSpPr/>
            <p:nvPr/>
          </p:nvSpPr>
          <p:spPr>
            <a:xfrm flipH="1">
              <a:off x="4186874" y="2568453"/>
              <a:ext cx="294078" cy="1872119"/>
            </a:xfrm>
            <a:custGeom>
              <a:avLst/>
              <a:gdLst/>
              <a:ahLst/>
              <a:cxnLst/>
              <a:rect l="l" t="t" r="r" b="b"/>
              <a:pathLst>
                <a:path w="11009" h="70084" extrusionOk="0">
                  <a:moveTo>
                    <a:pt x="5872" y="0"/>
                  </a:moveTo>
                  <a:lnTo>
                    <a:pt x="1" y="70084"/>
                  </a:lnTo>
                  <a:lnTo>
                    <a:pt x="2002" y="70084"/>
                  </a:lnTo>
                  <a:lnTo>
                    <a:pt x="1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51;p34">
              <a:extLst>
                <a:ext uri="{FF2B5EF4-FFF2-40B4-BE49-F238E27FC236}">
                  <a16:creationId xmlns:a16="http://schemas.microsoft.com/office/drawing/2014/main" id="{952863C9-5BAD-4B15-9CD4-505D253191BC}"/>
                </a:ext>
              </a:extLst>
            </p:cNvPr>
            <p:cNvSpPr/>
            <p:nvPr/>
          </p:nvSpPr>
          <p:spPr>
            <a:xfrm flipH="1">
              <a:off x="890872" y="2568453"/>
              <a:ext cx="294959" cy="1872119"/>
            </a:xfrm>
            <a:custGeom>
              <a:avLst/>
              <a:gdLst/>
              <a:ahLst/>
              <a:cxnLst/>
              <a:rect l="l" t="t" r="r" b="b"/>
              <a:pathLst>
                <a:path w="11042" h="70084" extrusionOk="0">
                  <a:moveTo>
                    <a:pt x="1" y="0"/>
                  </a:moveTo>
                  <a:lnTo>
                    <a:pt x="9007" y="70084"/>
                  </a:lnTo>
                  <a:lnTo>
                    <a:pt x="11042" y="70084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52;p34">
              <a:extLst>
                <a:ext uri="{FF2B5EF4-FFF2-40B4-BE49-F238E27FC236}">
                  <a16:creationId xmlns:a16="http://schemas.microsoft.com/office/drawing/2014/main" id="{FBBC671C-418B-4844-8421-D0E70C632885}"/>
                </a:ext>
              </a:extLst>
            </p:cNvPr>
            <p:cNvSpPr/>
            <p:nvPr/>
          </p:nvSpPr>
          <p:spPr>
            <a:xfrm flipH="1">
              <a:off x="2844944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9" y="19347"/>
                  </a:lnTo>
                  <a:lnTo>
                    <a:pt x="35993" y="19347"/>
                  </a:lnTo>
                  <a:lnTo>
                    <a:pt x="289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53;p34">
              <a:extLst>
                <a:ext uri="{FF2B5EF4-FFF2-40B4-BE49-F238E27FC236}">
                  <a16:creationId xmlns:a16="http://schemas.microsoft.com/office/drawing/2014/main" id="{EBCDFF1D-A03F-4BBA-9E50-D2A599C2491F}"/>
                </a:ext>
              </a:extLst>
            </p:cNvPr>
            <p:cNvSpPr/>
            <p:nvPr/>
          </p:nvSpPr>
          <p:spPr>
            <a:xfrm flipH="1">
              <a:off x="2872565" y="1790647"/>
              <a:ext cx="961463" cy="516833"/>
            </a:xfrm>
            <a:custGeom>
              <a:avLst/>
              <a:gdLst/>
              <a:ahLst/>
              <a:cxnLst/>
              <a:rect l="l" t="t" r="r" b="b"/>
              <a:pathLst>
                <a:path w="35993" h="19348" extrusionOk="0">
                  <a:moveTo>
                    <a:pt x="0" y="0"/>
                  </a:moveTo>
                  <a:lnTo>
                    <a:pt x="7038" y="19347"/>
                  </a:lnTo>
                  <a:lnTo>
                    <a:pt x="35992" y="19347"/>
                  </a:lnTo>
                  <a:lnTo>
                    <a:pt x="28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54;p34">
              <a:extLst>
                <a:ext uri="{FF2B5EF4-FFF2-40B4-BE49-F238E27FC236}">
                  <a16:creationId xmlns:a16="http://schemas.microsoft.com/office/drawing/2014/main" id="{932366A3-E383-4ECD-8CBE-27052D0FBCDF}"/>
                </a:ext>
              </a:extLst>
            </p:cNvPr>
            <p:cNvSpPr/>
            <p:nvPr/>
          </p:nvSpPr>
          <p:spPr>
            <a:xfrm flipH="1">
              <a:off x="3602481" y="2160428"/>
              <a:ext cx="179107" cy="147052"/>
            </a:xfrm>
            <a:custGeom>
              <a:avLst/>
              <a:gdLst/>
              <a:ahLst/>
              <a:cxnLst/>
              <a:rect l="l" t="t" r="r" b="b"/>
              <a:pathLst>
                <a:path w="6705" h="5505" extrusionOk="0">
                  <a:moveTo>
                    <a:pt x="3169" y="0"/>
                  </a:moveTo>
                  <a:lnTo>
                    <a:pt x="0" y="5504"/>
                  </a:lnTo>
                  <a:lnTo>
                    <a:pt x="3536" y="5504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55;p34">
              <a:extLst>
                <a:ext uri="{FF2B5EF4-FFF2-40B4-BE49-F238E27FC236}">
                  <a16:creationId xmlns:a16="http://schemas.microsoft.com/office/drawing/2014/main" id="{6BE05A53-4F28-42EF-BEB4-1F4FE712EF78}"/>
                </a:ext>
              </a:extLst>
            </p:cNvPr>
            <p:cNvSpPr/>
            <p:nvPr/>
          </p:nvSpPr>
          <p:spPr>
            <a:xfrm flipH="1">
              <a:off x="36050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56;p34">
              <a:extLst>
                <a:ext uri="{FF2B5EF4-FFF2-40B4-BE49-F238E27FC236}">
                  <a16:creationId xmlns:a16="http://schemas.microsoft.com/office/drawing/2014/main" id="{B5FD00D8-AE74-429E-921D-2E7EDC97F4E1}"/>
                </a:ext>
              </a:extLst>
            </p:cNvPr>
            <p:cNvSpPr/>
            <p:nvPr/>
          </p:nvSpPr>
          <p:spPr>
            <a:xfrm flipH="1">
              <a:off x="3076622" y="2160428"/>
              <a:ext cx="179134" cy="147052"/>
            </a:xfrm>
            <a:custGeom>
              <a:avLst/>
              <a:gdLst/>
              <a:ahLst/>
              <a:cxnLst/>
              <a:rect l="l" t="t" r="r" b="b"/>
              <a:pathLst>
                <a:path w="6706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537" y="5504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57;p34">
              <a:extLst>
                <a:ext uri="{FF2B5EF4-FFF2-40B4-BE49-F238E27FC236}">
                  <a16:creationId xmlns:a16="http://schemas.microsoft.com/office/drawing/2014/main" id="{520F24C6-1BF4-452E-8928-49B564259AA3}"/>
                </a:ext>
              </a:extLst>
            </p:cNvPr>
            <p:cNvSpPr/>
            <p:nvPr/>
          </p:nvSpPr>
          <p:spPr>
            <a:xfrm flipH="1">
              <a:off x="3076622" y="2160428"/>
              <a:ext cx="84679" cy="147052"/>
            </a:xfrm>
            <a:custGeom>
              <a:avLst/>
              <a:gdLst/>
              <a:ahLst/>
              <a:cxnLst/>
              <a:rect l="l" t="t" r="r" b="b"/>
              <a:pathLst>
                <a:path w="3170" h="5505" extrusionOk="0">
                  <a:moveTo>
                    <a:pt x="3170" y="0"/>
                  </a:moveTo>
                  <a:lnTo>
                    <a:pt x="1" y="5504"/>
                  </a:lnTo>
                  <a:lnTo>
                    <a:pt x="3170" y="550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58;p34">
              <a:extLst>
                <a:ext uri="{FF2B5EF4-FFF2-40B4-BE49-F238E27FC236}">
                  <a16:creationId xmlns:a16="http://schemas.microsoft.com/office/drawing/2014/main" id="{FF879881-4FE7-4A98-B04B-7B3101D65409}"/>
                </a:ext>
              </a:extLst>
            </p:cNvPr>
            <p:cNvSpPr/>
            <p:nvPr/>
          </p:nvSpPr>
          <p:spPr>
            <a:xfrm flipH="1">
              <a:off x="1900417" y="2278924"/>
              <a:ext cx="625553" cy="28556"/>
            </a:xfrm>
            <a:custGeom>
              <a:avLst/>
              <a:gdLst/>
              <a:ahLst/>
              <a:cxnLst/>
              <a:rect l="l" t="t" r="r" b="b"/>
              <a:pathLst>
                <a:path w="23418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23417" y="1068"/>
                  </a:lnTo>
                  <a:lnTo>
                    <a:pt x="23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59;p34">
              <a:extLst>
                <a:ext uri="{FF2B5EF4-FFF2-40B4-BE49-F238E27FC236}">
                  <a16:creationId xmlns:a16="http://schemas.microsoft.com/office/drawing/2014/main" id="{314B48BF-1B21-44A9-A95F-1C4C530FE387}"/>
                </a:ext>
              </a:extLst>
            </p:cNvPr>
            <p:cNvSpPr/>
            <p:nvPr/>
          </p:nvSpPr>
          <p:spPr>
            <a:xfrm flipH="1">
              <a:off x="2211404" y="2278924"/>
              <a:ext cx="314566" cy="28556"/>
            </a:xfrm>
            <a:custGeom>
              <a:avLst/>
              <a:gdLst/>
              <a:ahLst/>
              <a:cxnLst/>
              <a:rect l="l" t="t" r="r" b="b"/>
              <a:pathLst>
                <a:path w="11776" h="1069" extrusionOk="0">
                  <a:moveTo>
                    <a:pt x="0" y="1"/>
                  </a:moveTo>
                  <a:lnTo>
                    <a:pt x="0" y="1068"/>
                  </a:lnTo>
                  <a:lnTo>
                    <a:pt x="11775" y="1068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60;p34">
              <a:extLst>
                <a:ext uri="{FF2B5EF4-FFF2-40B4-BE49-F238E27FC236}">
                  <a16:creationId xmlns:a16="http://schemas.microsoft.com/office/drawing/2014/main" id="{9A2A2899-C0AB-4CCD-A727-FB6B67141512}"/>
                </a:ext>
              </a:extLst>
            </p:cNvPr>
            <p:cNvSpPr/>
            <p:nvPr/>
          </p:nvSpPr>
          <p:spPr>
            <a:xfrm flipH="1">
              <a:off x="2245275" y="1893116"/>
              <a:ext cx="688809" cy="414364"/>
            </a:xfrm>
            <a:custGeom>
              <a:avLst/>
              <a:gdLst/>
              <a:ahLst/>
              <a:cxnLst/>
              <a:rect l="l" t="t" r="r" b="b"/>
              <a:pathLst>
                <a:path w="25786" h="15512" extrusionOk="0">
                  <a:moveTo>
                    <a:pt x="1" y="0"/>
                  </a:moveTo>
                  <a:lnTo>
                    <a:pt x="2970" y="15511"/>
                  </a:lnTo>
                  <a:lnTo>
                    <a:pt x="25786" y="15511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61;p34">
              <a:extLst>
                <a:ext uri="{FF2B5EF4-FFF2-40B4-BE49-F238E27FC236}">
                  <a16:creationId xmlns:a16="http://schemas.microsoft.com/office/drawing/2014/main" id="{FF24D5FB-52D3-48CE-AF16-8FD4BFAAFCED}"/>
                </a:ext>
              </a:extLst>
            </p:cNvPr>
            <p:cNvSpPr/>
            <p:nvPr/>
          </p:nvSpPr>
          <p:spPr>
            <a:xfrm flipH="1">
              <a:off x="2550893" y="2063274"/>
              <a:ext cx="77520" cy="74020"/>
            </a:xfrm>
            <a:custGeom>
              <a:avLst/>
              <a:gdLst/>
              <a:ahLst/>
              <a:cxnLst/>
              <a:rect l="l" t="t" r="r" b="b"/>
              <a:pathLst>
                <a:path w="2902" h="2771" extrusionOk="0">
                  <a:moveTo>
                    <a:pt x="1279" y="0"/>
                  </a:moveTo>
                  <a:cubicBezTo>
                    <a:pt x="539" y="0"/>
                    <a:pt x="1" y="653"/>
                    <a:pt x="66" y="1369"/>
                  </a:cubicBezTo>
                  <a:cubicBezTo>
                    <a:pt x="166" y="2170"/>
                    <a:pt x="800" y="2737"/>
                    <a:pt x="1600" y="2770"/>
                  </a:cubicBezTo>
                  <a:cubicBezTo>
                    <a:pt x="2334" y="2770"/>
                    <a:pt x="2901" y="2136"/>
                    <a:pt x="2835" y="1369"/>
                  </a:cubicBezTo>
                  <a:cubicBezTo>
                    <a:pt x="2768" y="602"/>
                    <a:pt x="2101" y="1"/>
                    <a:pt x="1334" y="1"/>
                  </a:cubicBezTo>
                  <a:cubicBezTo>
                    <a:pt x="1315" y="1"/>
                    <a:pt x="1297" y="0"/>
                    <a:pt x="1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62;p34">
              <a:extLst>
                <a:ext uri="{FF2B5EF4-FFF2-40B4-BE49-F238E27FC236}">
                  <a16:creationId xmlns:a16="http://schemas.microsoft.com/office/drawing/2014/main" id="{0D787E84-4F4A-4D7C-9119-0CDC0EB3156D}"/>
                </a:ext>
              </a:extLst>
            </p:cNvPr>
            <p:cNvSpPr/>
            <p:nvPr/>
          </p:nvSpPr>
          <p:spPr>
            <a:xfrm flipH="1">
              <a:off x="3633524" y="1245311"/>
              <a:ext cx="487423" cy="993545"/>
            </a:xfrm>
            <a:custGeom>
              <a:avLst/>
              <a:gdLst/>
              <a:ahLst/>
              <a:cxnLst/>
              <a:rect l="l" t="t" r="r" b="b"/>
              <a:pathLst>
                <a:path w="18247" h="37194" extrusionOk="0">
                  <a:moveTo>
                    <a:pt x="17880" y="1"/>
                  </a:moveTo>
                  <a:lnTo>
                    <a:pt x="3870" y="7706"/>
                  </a:lnTo>
                  <a:lnTo>
                    <a:pt x="0" y="37094"/>
                  </a:lnTo>
                  <a:lnTo>
                    <a:pt x="734" y="37194"/>
                  </a:lnTo>
                  <a:lnTo>
                    <a:pt x="4570" y="8173"/>
                  </a:lnTo>
                  <a:lnTo>
                    <a:pt x="18246" y="668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63;p34">
              <a:extLst>
                <a:ext uri="{FF2B5EF4-FFF2-40B4-BE49-F238E27FC236}">
                  <a16:creationId xmlns:a16="http://schemas.microsoft.com/office/drawing/2014/main" id="{F8A811CF-A794-4B5F-8B28-6430C716ECA4}"/>
                </a:ext>
              </a:extLst>
            </p:cNvPr>
            <p:cNvSpPr/>
            <p:nvPr/>
          </p:nvSpPr>
          <p:spPr>
            <a:xfrm flipH="1">
              <a:off x="3970342" y="1428879"/>
              <a:ext cx="66861" cy="57191"/>
            </a:xfrm>
            <a:custGeom>
              <a:avLst/>
              <a:gdLst/>
              <a:ahLst/>
              <a:cxnLst/>
              <a:rect l="l" t="t" r="r" b="b"/>
              <a:pathLst>
                <a:path w="2503" h="2141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cubicBezTo>
                    <a:pt x="1" y="1705"/>
                    <a:pt x="529" y="2141"/>
                    <a:pt x="1087" y="2141"/>
                  </a:cubicBezTo>
                  <a:cubicBezTo>
                    <a:pt x="1347" y="2141"/>
                    <a:pt x="1613" y="2047"/>
                    <a:pt x="1835" y="1835"/>
                  </a:cubicBezTo>
                  <a:cubicBezTo>
                    <a:pt x="2502" y="1134"/>
                    <a:pt x="2035" y="0"/>
                    <a:pt x="1068" y="0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64;p34">
              <a:extLst>
                <a:ext uri="{FF2B5EF4-FFF2-40B4-BE49-F238E27FC236}">
                  <a16:creationId xmlns:a16="http://schemas.microsoft.com/office/drawing/2014/main" id="{9E57CABD-174F-4E93-8E19-FF470C6579E0}"/>
                </a:ext>
              </a:extLst>
            </p:cNvPr>
            <p:cNvSpPr/>
            <p:nvPr/>
          </p:nvSpPr>
          <p:spPr>
            <a:xfrm flipH="1">
              <a:off x="3604114" y="1225704"/>
              <a:ext cx="66861" cy="57405"/>
            </a:xfrm>
            <a:custGeom>
              <a:avLst/>
              <a:gdLst/>
              <a:ahLst/>
              <a:cxnLst/>
              <a:rect l="l" t="t" r="r" b="b"/>
              <a:pathLst>
                <a:path w="2503" h="2149" extrusionOk="0">
                  <a:moveTo>
                    <a:pt x="1068" y="1"/>
                  </a:moveTo>
                  <a:cubicBezTo>
                    <a:pt x="467" y="1"/>
                    <a:pt x="0" y="468"/>
                    <a:pt x="0" y="1068"/>
                  </a:cubicBezTo>
                  <a:cubicBezTo>
                    <a:pt x="0" y="1723"/>
                    <a:pt x="520" y="2148"/>
                    <a:pt x="1073" y="2148"/>
                  </a:cubicBezTo>
                  <a:cubicBezTo>
                    <a:pt x="1337" y="2148"/>
                    <a:pt x="1609" y="2051"/>
                    <a:pt x="1835" y="1835"/>
                  </a:cubicBezTo>
                  <a:cubicBezTo>
                    <a:pt x="2502" y="1135"/>
                    <a:pt x="2002" y="1"/>
                    <a:pt x="1068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65;p34">
              <a:extLst>
                <a:ext uri="{FF2B5EF4-FFF2-40B4-BE49-F238E27FC236}">
                  <a16:creationId xmlns:a16="http://schemas.microsoft.com/office/drawing/2014/main" id="{2ED27372-8849-4865-97F5-2D84423560D3}"/>
                </a:ext>
              </a:extLst>
            </p:cNvPr>
            <p:cNvSpPr/>
            <p:nvPr/>
          </p:nvSpPr>
          <p:spPr>
            <a:xfrm flipH="1">
              <a:off x="3450864" y="1194530"/>
              <a:ext cx="233467" cy="235257"/>
            </a:xfrm>
            <a:custGeom>
              <a:avLst/>
              <a:gdLst/>
              <a:ahLst/>
              <a:cxnLst/>
              <a:rect l="l" t="t" r="r" b="b"/>
              <a:pathLst>
                <a:path w="8740" h="8807" extrusionOk="0">
                  <a:moveTo>
                    <a:pt x="3769" y="0"/>
                  </a:moveTo>
                  <a:lnTo>
                    <a:pt x="0" y="4203"/>
                  </a:lnTo>
                  <a:lnTo>
                    <a:pt x="1401" y="5938"/>
                  </a:lnTo>
                  <a:lnTo>
                    <a:pt x="3736" y="8807"/>
                  </a:lnTo>
                  <a:lnTo>
                    <a:pt x="8740" y="3202"/>
                  </a:lnTo>
                  <a:lnTo>
                    <a:pt x="5637" y="1234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66;p34">
              <a:extLst>
                <a:ext uri="{FF2B5EF4-FFF2-40B4-BE49-F238E27FC236}">
                  <a16:creationId xmlns:a16="http://schemas.microsoft.com/office/drawing/2014/main" id="{A6E82951-C9A0-47EF-827D-FF26269CF3F9}"/>
                </a:ext>
              </a:extLst>
            </p:cNvPr>
            <p:cNvSpPr/>
            <p:nvPr/>
          </p:nvSpPr>
          <p:spPr>
            <a:xfrm flipH="1">
              <a:off x="3450864" y="1227494"/>
              <a:ext cx="196043" cy="202294"/>
            </a:xfrm>
            <a:custGeom>
              <a:avLst/>
              <a:gdLst/>
              <a:ahLst/>
              <a:cxnLst/>
              <a:rect l="l" t="t" r="r" b="b"/>
              <a:pathLst>
                <a:path w="7339" h="7573" extrusionOk="0">
                  <a:moveTo>
                    <a:pt x="4236" y="0"/>
                  </a:moveTo>
                  <a:lnTo>
                    <a:pt x="0" y="4704"/>
                  </a:lnTo>
                  <a:lnTo>
                    <a:pt x="2335" y="7573"/>
                  </a:lnTo>
                  <a:lnTo>
                    <a:pt x="7339" y="1968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67;p34">
              <a:extLst>
                <a:ext uri="{FF2B5EF4-FFF2-40B4-BE49-F238E27FC236}">
                  <a16:creationId xmlns:a16="http://schemas.microsoft.com/office/drawing/2014/main" id="{4DA4678D-5996-454D-8FCB-07F4337853BD}"/>
                </a:ext>
              </a:extLst>
            </p:cNvPr>
            <p:cNvSpPr/>
            <p:nvPr/>
          </p:nvSpPr>
          <p:spPr>
            <a:xfrm flipH="1">
              <a:off x="3256611" y="1221243"/>
              <a:ext cx="388533" cy="393876"/>
            </a:xfrm>
            <a:custGeom>
              <a:avLst/>
              <a:gdLst/>
              <a:ahLst/>
              <a:cxnLst/>
              <a:rect l="l" t="t" r="r" b="b"/>
              <a:pathLst>
                <a:path w="14545" h="14745" extrusionOk="0">
                  <a:moveTo>
                    <a:pt x="6539" y="1"/>
                  </a:moveTo>
                  <a:lnTo>
                    <a:pt x="1" y="7340"/>
                  </a:lnTo>
                  <a:lnTo>
                    <a:pt x="5805" y="14745"/>
                  </a:lnTo>
                  <a:lnTo>
                    <a:pt x="14545" y="4971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68;p34">
              <a:extLst>
                <a:ext uri="{FF2B5EF4-FFF2-40B4-BE49-F238E27FC236}">
                  <a16:creationId xmlns:a16="http://schemas.microsoft.com/office/drawing/2014/main" id="{12B3FF8A-8144-4E38-A3B4-147366687014}"/>
                </a:ext>
              </a:extLst>
            </p:cNvPr>
            <p:cNvSpPr/>
            <p:nvPr/>
          </p:nvSpPr>
          <p:spPr>
            <a:xfrm flipH="1">
              <a:off x="3927575" y="2198733"/>
              <a:ext cx="345740" cy="108747"/>
            </a:xfrm>
            <a:custGeom>
              <a:avLst/>
              <a:gdLst/>
              <a:ahLst/>
              <a:cxnLst/>
              <a:rect l="l" t="t" r="r" b="b"/>
              <a:pathLst>
                <a:path w="12943" h="4071" extrusionOk="0">
                  <a:moveTo>
                    <a:pt x="801" y="1"/>
                  </a:moveTo>
                  <a:lnTo>
                    <a:pt x="0" y="4070"/>
                  </a:lnTo>
                  <a:lnTo>
                    <a:pt x="12943" y="4070"/>
                  </a:lnTo>
                  <a:lnTo>
                    <a:pt x="12142" y="1"/>
                  </a:ln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579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99;p37">
            <a:extLst>
              <a:ext uri="{FF2B5EF4-FFF2-40B4-BE49-F238E27FC236}">
                <a16:creationId xmlns:a16="http://schemas.microsoft.com/office/drawing/2014/main" id="{8019E96E-F777-4E81-ACF3-01FE9ECA78E0}"/>
              </a:ext>
            </a:extLst>
          </p:cNvPr>
          <p:cNvSpPr/>
          <p:nvPr/>
        </p:nvSpPr>
        <p:spPr>
          <a:xfrm>
            <a:off x="5500578" y="1133925"/>
            <a:ext cx="3643422" cy="7544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99;p37">
            <a:extLst>
              <a:ext uri="{FF2B5EF4-FFF2-40B4-BE49-F238E27FC236}">
                <a16:creationId xmlns:a16="http://schemas.microsoft.com/office/drawing/2014/main" id="{80097075-991A-4694-96F3-E36182DD5076}"/>
              </a:ext>
            </a:extLst>
          </p:cNvPr>
          <p:cNvSpPr/>
          <p:nvPr/>
        </p:nvSpPr>
        <p:spPr>
          <a:xfrm>
            <a:off x="2" y="1133925"/>
            <a:ext cx="3643422" cy="7544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PRIMÓRDIOS DO FRAMEWORK HADOOP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669C8FA-61A1-48CC-8F6B-D6CBBE6D1672}"/>
              </a:ext>
            </a:extLst>
          </p:cNvPr>
          <p:cNvGrpSpPr/>
          <p:nvPr/>
        </p:nvGrpSpPr>
        <p:grpSpPr>
          <a:xfrm>
            <a:off x="131889" y="2350631"/>
            <a:ext cx="3148743" cy="2299341"/>
            <a:chOff x="659943" y="1523106"/>
            <a:chExt cx="3412095" cy="2439872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75B3A72D-7436-4F74-BB6C-FC4971BB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943" y="1523106"/>
              <a:ext cx="3412095" cy="2439872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01BE85-40F9-44AB-8E0D-8F88C0ABD5ED}"/>
                </a:ext>
              </a:extLst>
            </p:cNvPr>
            <p:cNvSpPr/>
            <p:nvPr/>
          </p:nvSpPr>
          <p:spPr>
            <a:xfrm>
              <a:off x="1991833" y="3700130"/>
              <a:ext cx="730102" cy="191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50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B89871BD-7241-48B9-A65B-61432694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27" y="1203619"/>
            <a:ext cx="1942214" cy="61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9A7351-0D2F-4DEF-A87C-34FC60C25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027" y="2116715"/>
            <a:ext cx="2496736" cy="2639185"/>
          </a:xfrm>
          <a:prstGeom prst="rect">
            <a:avLst/>
          </a:prstGeom>
        </p:spPr>
      </p:pic>
      <p:pic>
        <p:nvPicPr>
          <p:cNvPr id="2062" name="Picture 14" descr="HDFS - Hadoop Distributed File System - Diego Calvo">
            <a:extLst>
              <a:ext uri="{FF2B5EF4-FFF2-40B4-BE49-F238E27FC236}">
                <a16:creationId xmlns:a16="http://schemas.microsoft.com/office/drawing/2014/main" id="{68289AA1-0CE0-421B-94D4-BAC466D94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59" y="1201940"/>
            <a:ext cx="1942214" cy="59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BDC514-0087-49E0-BD0C-649956FA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75" y="2729909"/>
            <a:ext cx="837314" cy="75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06;p37">
            <a:extLst>
              <a:ext uri="{FF2B5EF4-FFF2-40B4-BE49-F238E27FC236}">
                <a16:creationId xmlns:a16="http://schemas.microsoft.com/office/drawing/2014/main" id="{2A8E1CFF-4F42-4213-91EE-CB734DFA820E}"/>
              </a:ext>
            </a:extLst>
          </p:cNvPr>
          <p:cNvSpPr txBox="1">
            <a:spLocks/>
          </p:cNvSpPr>
          <p:nvPr/>
        </p:nvSpPr>
        <p:spPr>
          <a:xfrm>
            <a:off x="3367795" y="3012558"/>
            <a:ext cx="701748" cy="316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18" name="Google Shape;706;p37">
            <a:extLst>
              <a:ext uri="{FF2B5EF4-FFF2-40B4-BE49-F238E27FC236}">
                <a16:creationId xmlns:a16="http://schemas.microsoft.com/office/drawing/2014/main" id="{0DEF6D8E-44E3-4A8A-85D8-06E7FDA2B95D}"/>
              </a:ext>
            </a:extLst>
          </p:cNvPr>
          <p:cNvSpPr txBox="1">
            <a:spLocks/>
          </p:cNvSpPr>
          <p:nvPr/>
        </p:nvSpPr>
        <p:spPr>
          <a:xfrm>
            <a:off x="5165039" y="3012558"/>
            <a:ext cx="701748" cy="316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</a:rPr>
              <a:t>Jobs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7BC4107B-1CCA-4BB0-BA7E-47E03BECA3B0}"/>
              </a:ext>
            </a:extLst>
          </p:cNvPr>
          <p:cNvCxnSpPr>
            <a:cxnSpLocks/>
          </p:cNvCxnSpPr>
          <p:nvPr/>
        </p:nvCxnSpPr>
        <p:spPr>
          <a:xfrm flipH="1">
            <a:off x="3367795" y="2927498"/>
            <a:ext cx="6883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C91248E-73C9-4C0C-ADC2-8ED729FD74F5}"/>
              </a:ext>
            </a:extLst>
          </p:cNvPr>
          <p:cNvCxnSpPr>
            <a:cxnSpLocks/>
          </p:cNvCxnSpPr>
          <p:nvPr/>
        </p:nvCxnSpPr>
        <p:spPr>
          <a:xfrm>
            <a:off x="5165039" y="2927498"/>
            <a:ext cx="7017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249;p51">
            <a:extLst>
              <a:ext uri="{FF2B5EF4-FFF2-40B4-BE49-F238E27FC236}">
                <a16:creationId xmlns:a16="http://schemas.microsoft.com/office/drawing/2014/main" id="{676BA4A4-2BC4-4562-8CE0-A8922F4386B1}"/>
              </a:ext>
            </a:extLst>
          </p:cNvPr>
          <p:cNvSpPr/>
          <p:nvPr/>
        </p:nvSpPr>
        <p:spPr>
          <a:xfrm>
            <a:off x="3542027" y="3722007"/>
            <a:ext cx="2385420" cy="93422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51;p51">
            <a:extLst>
              <a:ext uri="{FF2B5EF4-FFF2-40B4-BE49-F238E27FC236}">
                <a16:creationId xmlns:a16="http://schemas.microsoft.com/office/drawing/2014/main" id="{6B766E51-263C-4C59-8C96-BDE809E746F1}"/>
              </a:ext>
            </a:extLst>
          </p:cNvPr>
          <p:cNvSpPr/>
          <p:nvPr/>
        </p:nvSpPr>
        <p:spPr>
          <a:xfrm>
            <a:off x="3431872" y="3610367"/>
            <a:ext cx="2385420" cy="9342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74;p35">
            <a:extLst>
              <a:ext uri="{FF2B5EF4-FFF2-40B4-BE49-F238E27FC236}">
                <a16:creationId xmlns:a16="http://schemas.microsoft.com/office/drawing/2014/main" id="{65A5C527-CFBC-4FC1-BD20-1983CC2937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11281" y="3722007"/>
            <a:ext cx="2449591" cy="68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050" b="0" dirty="0">
                <a:solidFill>
                  <a:srgbClr val="000000"/>
                </a:solidFill>
                <a:latin typeface="DM Sans"/>
                <a:sym typeface="DM Sans"/>
              </a:rPr>
              <a:t>“HiveQL não é exatamente </a:t>
            </a:r>
            <a:r>
              <a:rPr lang="en" sz="1200" dirty="0">
                <a:solidFill>
                  <a:srgbClr val="000000"/>
                </a:solidFill>
                <a:latin typeface="Kanit" panose="020B0604020202020204" charset="-34"/>
                <a:cs typeface="Kanit" panose="020B0604020202020204" charset="-34"/>
                <a:sym typeface="DM Sans"/>
              </a:rPr>
              <a:t>SQL</a:t>
            </a:r>
            <a:r>
              <a:rPr lang="en" sz="1050" b="0" dirty="0">
                <a:solidFill>
                  <a:srgbClr val="000000"/>
                </a:solidFill>
                <a:latin typeface="DM Sans"/>
                <a:sym typeface="DM Sans"/>
              </a:rPr>
              <a:t>, mas sim </a:t>
            </a:r>
            <a:r>
              <a:rPr lang="en" sz="1200" dirty="0">
                <a:solidFill>
                  <a:srgbClr val="000000"/>
                </a:solidFill>
                <a:latin typeface="Kanit" panose="020B0604020202020204" charset="-34"/>
                <a:cs typeface="Kanit" panose="020B0604020202020204" charset="-34"/>
                <a:sym typeface="DM Sans"/>
              </a:rPr>
              <a:t>MapReduce</a:t>
            </a:r>
            <a:r>
              <a:rPr lang="en" sz="1050" b="0" dirty="0">
                <a:solidFill>
                  <a:srgbClr val="000000"/>
                </a:solidFill>
                <a:latin typeface="DM Sans"/>
                <a:sym typeface="DM Sans"/>
              </a:rPr>
              <a:t> para pessoas que sabem SQL”</a:t>
            </a:r>
            <a:endParaRPr sz="1050" b="0" dirty="0">
              <a:solidFill>
                <a:srgbClr val="000000"/>
              </a:solidFill>
              <a:latin typeface="DM Sans"/>
              <a:sym typeface="DM Sans"/>
            </a:endParaRPr>
          </a:p>
        </p:txBody>
      </p:sp>
      <p:sp>
        <p:nvSpPr>
          <p:cNvPr id="24" name="Google Shape;674;p35">
            <a:extLst>
              <a:ext uri="{FF2B5EF4-FFF2-40B4-BE49-F238E27FC236}">
                <a16:creationId xmlns:a16="http://schemas.microsoft.com/office/drawing/2014/main" id="{2825F00E-811A-408F-A14D-70CBFAB4C111}"/>
              </a:ext>
            </a:extLst>
          </p:cNvPr>
          <p:cNvSpPr txBox="1">
            <a:spLocks/>
          </p:cNvSpPr>
          <p:nvPr/>
        </p:nvSpPr>
        <p:spPr>
          <a:xfrm>
            <a:off x="4456176" y="4245433"/>
            <a:ext cx="1361116" cy="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800" b="0" i="1" dirty="0" err="1">
                <a:solidFill>
                  <a:srgbClr val="000000"/>
                </a:solidFill>
                <a:latin typeface="DM Sans"/>
                <a:sym typeface="DM Sans"/>
              </a:rPr>
              <a:t>Glynn</a:t>
            </a:r>
            <a:r>
              <a:rPr lang="pt-BR" sz="800" b="0" i="1" dirty="0">
                <a:solidFill>
                  <a:srgbClr val="000000"/>
                </a:solidFill>
                <a:latin typeface="DM Sans"/>
                <a:sym typeface="DM Sans"/>
              </a:rPr>
              <a:t> Durham, Cloudera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0BC2D6-F6D9-42EE-8C81-3BB598255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731" y="1894310"/>
            <a:ext cx="2014538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3" grpId="0" build="p"/>
      <p:bldP spid="2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8F0BC2-3823-4F2E-9BC4-5A728D6E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61" y="754034"/>
            <a:ext cx="6525356" cy="38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99;p37">
            <a:extLst>
              <a:ext uri="{FF2B5EF4-FFF2-40B4-BE49-F238E27FC236}">
                <a16:creationId xmlns:a16="http://schemas.microsoft.com/office/drawing/2014/main" id="{64E583E4-FB41-418B-9AE4-F66F5FBC1815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VISÃO GERAL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33867" y="2101237"/>
            <a:ext cx="1870146" cy="224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Após a execução de uma query </a:t>
            </a:r>
            <a:r>
              <a:rPr lang="pt-BR" sz="1400" b="1" dirty="0" err="1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Hive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no servidor, o comando SQL é transformado em Jobs no cluster Hadoop para execução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tasks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MapReduce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nos nós, utilizando dados armazenados em um sistema distribuído (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HDFS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).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196295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>
            <a:extLst>
              <a:ext uri="{FF2B5EF4-FFF2-40B4-BE49-F238E27FC236}">
                <a16:creationId xmlns:a16="http://schemas.microsoft.com/office/drawing/2014/main" id="{131087C9-C71B-4E09-B7BE-92753F895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7" y="565598"/>
            <a:ext cx="1516759" cy="39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05;p37">
            <a:extLst>
              <a:ext uri="{FF2B5EF4-FFF2-40B4-BE49-F238E27FC236}">
                <a16:creationId xmlns:a16="http://schemas.microsoft.com/office/drawing/2014/main" id="{5D3616A6-2C36-4B7C-B56F-9E709A75FF3E}"/>
              </a:ext>
            </a:extLst>
          </p:cNvPr>
          <p:cNvSpPr txBox="1">
            <a:spLocks/>
          </p:cNvSpPr>
          <p:nvPr/>
        </p:nvSpPr>
        <p:spPr>
          <a:xfrm>
            <a:off x="0" y="945283"/>
            <a:ext cx="1870146" cy="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dirty="0">
                <a:solidFill>
                  <a:schemeClr val="bg1">
                    <a:lumMod val="95000"/>
                  </a:schemeClr>
                </a:solidFill>
                <a:latin typeface="Segoe Script" panose="030B0504020000000003" pitchFamily="66" charset="0"/>
              </a:rPr>
              <a:t>Traduzido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923D13F-F7B0-4E17-8BF3-0C853D27C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45" y="2585500"/>
            <a:ext cx="2861224" cy="2173430"/>
          </a:xfrm>
          <a:prstGeom prst="rect">
            <a:avLst/>
          </a:prstGeom>
        </p:spPr>
      </p:pic>
      <p:pic>
        <p:nvPicPr>
          <p:cNvPr id="24" name="Picture 2" descr="Coursera-icon | Brands CM - CZ">
            <a:extLst>
              <a:ext uri="{FF2B5EF4-FFF2-40B4-BE49-F238E27FC236}">
                <a16:creationId xmlns:a16="http://schemas.microsoft.com/office/drawing/2014/main" id="{084A7891-D81E-4B10-897A-C89AAE9D0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705;p37">
            <a:hlinkClick r:id="rId7"/>
            <a:extLst>
              <a:ext uri="{FF2B5EF4-FFF2-40B4-BE49-F238E27FC236}">
                <a16:creationId xmlns:a16="http://schemas.microsoft.com/office/drawing/2014/main" id="{239EA184-10B9-4866-B444-4ECAE5A1036F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</a:rPr>
              <a:t>Managing</a:t>
            </a:r>
            <a:r>
              <a:rPr lang="pt-BR" sz="900" dirty="0">
                <a:solidFill>
                  <a:schemeClr val="tx1"/>
                </a:solidFill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</a:rPr>
              <a:t>Storage</a:t>
            </a:r>
            <a:r>
              <a:rPr lang="pt-BR" sz="900" dirty="0">
                <a:solidFill>
                  <a:schemeClr val="tx1"/>
                </a:solidFill>
              </a:rPr>
              <a:t> (</a:t>
            </a:r>
            <a:r>
              <a:rPr lang="pt-BR" sz="900" dirty="0" err="1">
                <a:solidFill>
                  <a:schemeClr val="tx1"/>
                </a:solidFill>
              </a:rPr>
              <a:t>Coursera</a:t>
            </a:r>
            <a:r>
              <a:rPr lang="pt-BR" sz="900" dirty="0">
                <a:solidFill>
                  <a:schemeClr val="tx1"/>
                </a:solidFill>
              </a:rPr>
              <a:t>)</a:t>
            </a:r>
            <a:endParaRPr lang="pt-B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0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699;p37">
            <a:extLst>
              <a:ext uri="{FF2B5EF4-FFF2-40B4-BE49-F238E27FC236}">
                <a16:creationId xmlns:a16="http://schemas.microsoft.com/office/drawing/2014/main" id="{99FE1C73-253D-4748-83E5-E11090806407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MAPREDUCE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33867" y="2101237"/>
            <a:ext cx="1870146" cy="253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Como mencionado, Jobs de MapReduce são compostos por </a:t>
            </a:r>
            <a:r>
              <a:rPr lang="pt-BR" sz="1200" i="1" dirty="0">
                <a:solidFill>
                  <a:schemeClr val="bg1">
                    <a:lumMod val="95000"/>
                  </a:schemeClr>
                </a:solidFill>
              </a:rPr>
              <a:t>Mappers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e </a:t>
            </a:r>
            <a:r>
              <a:rPr lang="pt-BR" sz="1200" i="1" dirty="0">
                <a:solidFill>
                  <a:schemeClr val="bg1">
                    <a:lumMod val="95000"/>
                  </a:schemeClr>
                </a:solidFill>
              </a:rPr>
              <a:t>Reducers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Em geral, fases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são utilizadas para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filtrar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transformar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ou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analisar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os dados. Já fases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são utilizadas para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agregar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os dados.</a:t>
            </a:r>
            <a:endParaRPr lang="pt-BR" sz="1200" i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196295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1FB121D-EB84-4363-AC2F-6DDEB56F5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13"/>
          <a:stretch/>
        </p:blipFill>
        <p:spPr>
          <a:xfrm>
            <a:off x="2368544" y="2343876"/>
            <a:ext cx="2567453" cy="2559920"/>
          </a:xfrm>
          <a:prstGeom prst="rect">
            <a:avLst/>
          </a:prstGeom>
        </p:spPr>
      </p:pic>
      <p:pic>
        <p:nvPicPr>
          <p:cNvPr id="14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7FE440E7-7101-48A0-8843-E2906062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1" y="625549"/>
            <a:ext cx="1488519" cy="4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706;p37">
            <a:extLst>
              <a:ext uri="{FF2B5EF4-FFF2-40B4-BE49-F238E27FC236}">
                <a16:creationId xmlns:a16="http://schemas.microsoft.com/office/drawing/2014/main" id="{1D7A73F6-6118-4DB1-BCFE-F3F86BF4DBCE}"/>
              </a:ext>
            </a:extLst>
          </p:cNvPr>
          <p:cNvSpPr txBox="1">
            <a:spLocks/>
          </p:cNvSpPr>
          <p:nvPr/>
        </p:nvSpPr>
        <p:spPr>
          <a:xfrm>
            <a:off x="5153435" y="617356"/>
            <a:ext cx="1833976" cy="384288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REDUCERS</a:t>
            </a:r>
          </a:p>
        </p:txBody>
      </p:sp>
      <p:sp>
        <p:nvSpPr>
          <p:cNvPr id="18" name="Google Shape;706;p37">
            <a:extLst>
              <a:ext uri="{FF2B5EF4-FFF2-40B4-BE49-F238E27FC236}">
                <a16:creationId xmlns:a16="http://schemas.microsoft.com/office/drawing/2014/main" id="{D7F2E89A-58EF-49F0-8BA8-8F8B65934922}"/>
              </a:ext>
            </a:extLst>
          </p:cNvPr>
          <p:cNvSpPr txBox="1">
            <a:spLocks/>
          </p:cNvSpPr>
          <p:nvPr/>
        </p:nvSpPr>
        <p:spPr>
          <a:xfrm>
            <a:off x="3318375" y="539350"/>
            <a:ext cx="1833975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/>
              <a:t>MAPPERS &amp;</a:t>
            </a:r>
          </a:p>
        </p:txBody>
      </p:sp>
      <p:sp>
        <p:nvSpPr>
          <p:cNvPr id="19" name="Google Shape;706;p37">
            <a:extLst>
              <a:ext uri="{FF2B5EF4-FFF2-40B4-BE49-F238E27FC236}">
                <a16:creationId xmlns:a16="http://schemas.microsoft.com/office/drawing/2014/main" id="{EE923A88-6421-401E-8EF6-1299B1257F1C}"/>
              </a:ext>
            </a:extLst>
          </p:cNvPr>
          <p:cNvSpPr txBox="1">
            <a:spLocks/>
          </p:cNvSpPr>
          <p:nvPr/>
        </p:nvSpPr>
        <p:spPr>
          <a:xfrm>
            <a:off x="2496219" y="2020520"/>
            <a:ext cx="2284210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INPUT DATA</a:t>
            </a:r>
          </a:p>
        </p:txBody>
      </p:sp>
      <p:sp>
        <p:nvSpPr>
          <p:cNvPr id="22" name="Google Shape;705;p37">
            <a:extLst>
              <a:ext uri="{FF2B5EF4-FFF2-40B4-BE49-F238E27FC236}">
                <a16:creationId xmlns:a16="http://schemas.microsoft.com/office/drawing/2014/main" id="{8D489D39-4060-4E36-9341-FA91CA199AE6}"/>
              </a:ext>
            </a:extLst>
          </p:cNvPr>
          <p:cNvSpPr txBox="1">
            <a:spLocks/>
          </p:cNvSpPr>
          <p:nvPr/>
        </p:nvSpPr>
        <p:spPr>
          <a:xfrm>
            <a:off x="3305774" y="1126246"/>
            <a:ext cx="1596235" cy="27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i="1" dirty="0"/>
              <a:t>Filter, transform </a:t>
            </a:r>
          </a:p>
          <a:p>
            <a:pPr marL="0" indent="0"/>
            <a:r>
              <a:rPr lang="en-US" sz="1200" i="1" dirty="0"/>
              <a:t>and parse</a:t>
            </a:r>
          </a:p>
        </p:txBody>
      </p:sp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929DFAFB-A924-442E-B69A-F31D0F54E2BD}"/>
              </a:ext>
            </a:extLst>
          </p:cNvPr>
          <p:cNvSpPr txBox="1">
            <a:spLocks/>
          </p:cNvSpPr>
          <p:nvPr/>
        </p:nvSpPr>
        <p:spPr>
          <a:xfrm>
            <a:off x="5139749" y="1126246"/>
            <a:ext cx="1685616" cy="27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i="1" dirty="0"/>
              <a:t>Summarize and aggregate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20F89CF-6DEE-48A6-B25E-C2BBC76D533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999396" y="809501"/>
            <a:ext cx="1318979" cy="6618"/>
          </a:xfrm>
          <a:prstGeom prst="line">
            <a:avLst/>
          </a:prstGeom>
          <a:ln w="19050">
            <a:solidFill>
              <a:srgbClr val="10254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B90EA3FE-0C36-4AD2-B4A4-ECC731A33627}"/>
              </a:ext>
            </a:extLst>
          </p:cNvPr>
          <p:cNvCxnSpPr>
            <a:cxnSpLocks/>
          </p:cNvCxnSpPr>
          <p:nvPr/>
        </p:nvCxnSpPr>
        <p:spPr>
          <a:xfrm>
            <a:off x="7066542" y="824220"/>
            <a:ext cx="2211591" cy="0"/>
          </a:xfrm>
          <a:prstGeom prst="line">
            <a:avLst/>
          </a:prstGeom>
          <a:ln w="19050">
            <a:solidFill>
              <a:srgbClr val="6CCFF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706;p37">
            <a:extLst>
              <a:ext uri="{FF2B5EF4-FFF2-40B4-BE49-F238E27FC236}">
                <a16:creationId xmlns:a16="http://schemas.microsoft.com/office/drawing/2014/main" id="{DBB4F103-EC9E-449A-8D56-798D738BBAC0}"/>
              </a:ext>
            </a:extLst>
          </p:cNvPr>
          <p:cNvSpPr txBox="1">
            <a:spLocks/>
          </p:cNvSpPr>
          <p:nvPr/>
        </p:nvSpPr>
        <p:spPr>
          <a:xfrm>
            <a:off x="5364924" y="2020520"/>
            <a:ext cx="3122806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QUERY SQL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0D70C3E2-BA73-4A80-B6C3-A05ADBB54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128" y="2571750"/>
            <a:ext cx="3122806" cy="200517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E2604E8-CC33-4C85-B34B-F6A445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145" y="2585500"/>
            <a:ext cx="2861224" cy="2173430"/>
          </a:xfrm>
          <a:prstGeom prst="rect">
            <a:avLst/>
          </a:prstGeom>
        </p:spPr>
      </p:pic>
      <p:pic>
        <p:nvPicPr>
          <p:cNvPr id="36" name="Picture 2" descr="Coursera-icon | Brands CM - CZ">
            <a:extLst>
              <a:ext uri="{FF2B5EF4-FFF2-40B4-BE49-F238E27FC236}">
                <a16:creationId xmlns:a16="http://schemas.microsoft.com/office/drawing/2014/main" id="{F4690791-57B9-4048-95AB-EA31DC887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705;p37">
            <a:hlinkClick r:id="rId8"/>
            <a:extLst>
              <a:ext uri="{FF2B5EF4-FFF2-40B4-BE49-F238E27FC236}">
                <a16:creationId xmlns:a16="http://schemas.microsoft.com/office/drawing/2014/main" id="{3F3DE643-FF96-4E0E-9CA5-909A226B78D5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</a:rPr>
              <a:t>Managing</a:t>
            </a:r>
            <a:r>
              <a:rPr lang="pt-BR" sz="900" dirty="0">
                <a:solidFill>
                  <a:schemeClr val="tx1"/>
                </a:solidFill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</a:rPr>
              <a:t>Storage</a:t>
            </a:r>
            <a:r>
              <a:rPr lang="pt-BR" sz="900" dirty="0">
                <a:solidFill>
                  <a:schemeClr val="tx1"/>
                </a:solidFill>
              </a:rPr>
              <a:t> (</a:t>
            </a:r>
            <a:r>
              <a:rPr lang="pt-BR" sz="900" dirty="0" err="1">
                <a:solidFill>
                  <a:schemeClr val="tx1"/>
                </a:solidFill>
              </a:rPr>
              <a:t>Coursera</a:t>
            </a:r>
            <a:r>
              <a:rPr lang="pt-BR" sz="900" dirty="0">
                <a:solidFill>
                  <a:schemeClr val="tx1"/>
                </a:solidFill>
              </a:rPr>
              <a:t>)</a:t>
            </a:r>
            <a:endParaRPr lang="pt-BR" sz="900" b="1" dirty="0">
              <a:solidFill>
                <a:schemeClr val="tx1"/>
              </a:solidFill>
            </a:endParaRPr>
          </a:p>
        </p:txBody>
      </p:sp>
      <p:sp>
        <p:nvSpPr>
          <p:cNvPr id="21" name="Google Shape;433;p33">
            <a:extLst>
              <a:ext uri="{FF2B5EF4-FFF2-40B4-BE49-F238E27FC236}">
                <a16:creationId xmlns:a16="http://schemas.microsoft.com/office/drawing/2014/main" id="{DCCC4099-5FE9-4A8F-A132-7BD70974F9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65644" y="1618245"/>
            <a:ext cx="6197093" cy="2422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Exemplo: </a:t>
            </a:r>
            <a:r>
              <a:rPr lang="pt-BR" sz="1200" b="0" dirty="0">
                <a:latin typeface="DM Sans" pitchFamily="2" charset="0"/>
              </a:rPr>
              <a:t>Totalização de vendas por vendedor</a:t>
            </a:r>
            <a:endParaRPr lang="pt-BR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6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11528 1.11111E-6 C -0.16736 1.11111E-6 -0.23056 -0.12253 -0.23056 -0.22099 L -0.23056 -0.44105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8" y="-22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2" grpId="2"/>
      <p:bldP spid="13" grpId="1"/>
      <p:bldP spid="13" grpId="2"/>
      <p:bldP spid="15" grpId="0" animBg="1"/>
      <p:bldP spid="15" grpId="1" animBg="1"/>
      <p:bldP spid="18" grpId="0"/>
      <p:bldP spid="18" grpId="1"/>
      <p:bldP spid="19" grpId="0" animBg="1"/>
      <p:bldP spid="19" grpId="1" animBg="1"/>
      <p:bldP spid="22" grpId="0"/>
      <p:bldP spid="22" grpId="1"/>
      <p:bldP spid="23" grpId="0"/>
      <p:bldP spid="23" grpId="1"/>
      <p:bldP spid="27" grpId="0" animBg="1"/>
      <p:bldP spid="27" grpId="1" animBg="1"/>
      <p:bldP spid="21" grpId="0" build="p"/>
      <p:bldP spid="21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99;p37">
            <a:extLst>
              <a:ext uri="{FF2B5EF4-FFF2-40B4-BE49-F238E27FC236}">
                <a16:creationId xmlns:a16="http://schemas.microsoft.com/office/drawing/2014/main" id="{D4465BBD-926A-4A11-8462-02A86A0CFDA0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01 - MAP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-8806" y="2094927"/>
            <a:ext cx="1912819" cy="279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196295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4DCD78E3-6623-41C8-8C5D-9EA9A0CAB2C6}"/>
              </a:ext>
            </a:extLst>
          </p:cNvPr>
          <p:cNvSpPr txBox="1">
            <a:spLocks/>
          </p:cNvSpPr>
          <p:nvPr/>
        </p:nvSpPr>
        <p:spPr>
          <a:xfrm>
            <a:off x="33867" y="2101237"/>
            <a:ext cx="1870146" cy="284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Na fase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, cada tarefa individual recebe uma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porção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dos dados. O número de tarefas é determinado pela quantidade total de dados de entrada.</a:t>
            </a:r>
          </a:p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No exemplo, a tarefa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basicamente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seleciona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apenas as colunas necessárias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sales_rep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amount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da base de dados de entrada.</a:t>
            </a:r>
          </a:p>
        </p:txBody>
      </p:sp>
      <p:pic>
        <p:nvPicPr>
          <p:cNvPr id="15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ED4D8D3D-1F3B-42AE-82A7-858C9607A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1" y="625549"/>
            <a:ext cx="1488519" cy="4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896FA48-DD4B-4DFF-88E3-6428BA8B0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" b="-1"/>
          <a:stretch/>
        </p:blipFill>
        <p:spPr bwMode="auto">
          <a:xfrm>
            <a:off x="3144800" y="1363980"/>
            <a:ext cx="4461879" cy="31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oursera-icon | Brands CM - CZ">
            <a:extLst>
              <a:ext uri="{FF2B5EF4-FFF2-40B4-BE49-F238E27FC236}">
                <a16:creationId xmlns:a16="http://schemas.microsoft.com/office/drawing/2014/main" id="{060CB960-639D-4EFA-83E7-E69816E3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705;p37">
            <a:hlinkClick r:id="rId6"/>
            <a:extLst>
              <a:ext uri="{FF2B5EF4-FFF2-40B4-BE49-F238E27FC236}">
                <a16:creationId xmlns:a16="http://schemas.microsoft.com/office/drawing/2014/main" id="{76524DB5-C7FF-45E4-B8C3-C267FB6950C9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</a:rPr>
              <a:t>Managing</a:t>
            </a:r>
            <a:r>
              <a:rPr lang="pt-BR" sz="900" dirty="0">
                <a:solidFill>
                  <a:schemeClr val="tx1"/>
                </a:solidFill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</a:rPr>
              <a:t>Storage</a:t>
            </a:r>
            <a:r>
              <a:rPr lang="pt-BR" sz="900" dirty="0">
                <a:solidFill>
                  <a:schemeClr val="tx1"/>
                </a:solidFill>
              </a:rPr>
              <a:t> (</a:t>
            </a:r>
            <a:r>
              <a:rPr lang="pt-BR" sz="900" dirty="0" err="1">
                <a:solidFill>
                  <a:schemeClr val="tx1"/>
                </a:solidFill>
              </a:rPr>
              <a:t>Coursera</a:t>
            </a:r>
            <a:r>
              <a:rPr lang="pt-BR" sz="900" dirty="0">
                <a:solidFill>
                  <a:schemeClr val="tx1"/>
                </a:solidFill>
              </a:rPr>
              <a:t>)</a:t>
            </a:r>
            <a:endParaRPr lang="pt-B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2" grpId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2082228" y="419386"/>
            <a:ext cx="7310024" cy="889690"/>
          </a:xfrm>
          <a:prstGeom prst="roundRect">
            <a:avLst>
              <a:gd name="adj" fmla="val 48175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2223854" y="517658"/>
            <a:ext cx="1988031" cy="57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02 – SHUFFLE AND SORT</a:t>
            </a: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-8806" y="2094927"/>
            <a:ext cx="1912819" cy="279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2196707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4DCD78E3-6623-41C8-8C5D-9EA9A0CAB2C6}"/>
              </a:ext>
            </a:extLst>
          </p:cNvPr>
          <p:cNvSpPr txBox="1">
            <a:spLocks/>
          </p:cNvSpPr>
          <p:nvPr/>
        </p:nvSpPr>
        <p:spPr>
          <a:xfrm>
            <a:off x="4150925" y="445342"/>
            <a:ext cx="4883818" cy="84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saída de uma tarefa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passa por um processo intermediário chamado </a:t>
            </a:r>
            <a:r>
              <a:rPr lang="pt-BR" sz="1400" b="1" dirty="0" err="1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shuffle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 and </a:t>
            </a:r>
            <a:r>
              <a:rPr lang="pt-BR" sz="1400" b="1" dirty="0" err="1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sort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. Esta etapa é responsável por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unificar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dados de todas as tarefas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map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de modo a criar um input facilitado para a tarefa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7ED275E-8F38-4037-9EF0-7963F0BD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9" y="1515239"/>
            <a:ext cx="746218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99;p37">
            <a:extLst>
              <a:ext uri="{FF2B5EF4-FFF2-40B4-BE49-F238E27FC236}">
                <a16:creationId xmlns:a16="http://schemas.microsoft.com/office/drawing/2014/main" id="{F546F1B1-D9F0-4058-8873-0830DECED70C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D9D09FF5-5337-413F-B53E-1408966F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1" y="625549"/>
            <a:ext cx="1488519" cy="4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Seta Reta">
            <a:extLst>
              <a:ext uri="{FF2B5EF4-FFF2-40B4-BE49-F238E27FC236}">
                <a16:creationId xmlns:a16="http://schemas.microsoft.com/office/drawing/2014/main" id="{A3A24220-FA90-4DF6-8701-E0F725950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185660" y="1462449"/>
            <a:ext cx="350520" cy="350520"/>
          </a:xfrm>
          <a:prstGeom prst="rect">
            <a:avLst/>
          </a:prstGeom>
        </p:spPr>
      </p:pic>
      <p:pic>
        <p:nvPicPr>
          <p:cNvPr id="17" name="Picture 2" descr="Coursera-icon | Brands CM - CZ">
            <a:extLst>
              <a:ext uri="{FF2B5EF4-FFF2-40B4-BE49-F238E27FC236}">
                <a16:creationId xmlns:a16="http://schemas.microsoft.com/office/drawing/2014/main" id="{A3AE6637-FB54-4CFB-A01D-0A793D163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705;p37">
            <a:hlinkClick r:id="rId8"/>
            <a:extLst>
              <a:ext uri="{FF2B5EF4-FFF2-40B4-BE49-F238E27FC236}">
                <a16:creationId xmlns:a16="http://schemas.microsoft.com/office/drawing/2014/main" id="{B89836C9-1EB4-4A51-A280-678034B60273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</a:rPr>
              <a:t>Managing</a:t>
            </a:r>
            <a:r>
              <a:rPr lang="pt-BR" sz="900" dirty="0">
                <a:solidFill>
                  <a:schemeClr val="tx1"/>
                </a:solidFill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</a:rPr>
              <a:t>Storage</a:t>
            </a:r>
            <a:r>
              <a:rPr lang="pt-BR" sz="900" dirty="0">
                <a:solidFill>
                  <a:schemeClr val="tx1"/>
                </a:solidFill>
              </a:rPr>
              <a:t> (</a:t>
            </a:r>
            <a:r>
              <a:rPr lang="pt-BR" sz="900" dirty="0" err="1">
                <a:solidFill>
                  <a:schemeClr val="tx1"/>
                </a:solidFill>
              </a:rPr>
              <a:t>Coursera</a:t>
            </a:r>
            <a:r>
              <a:rPr lang="pt-BR" sz="900" dirty="0">
                <a:solidFill>
                  <a:schemeClr val="tx1"/>
                </a:solidFill>
              </a:rPr>
              <a:t>)</a:t>
            </a:r>
            <a:endParaRPr lang="pt-B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2" grpId="1"/>
      <p:bldP spid="9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99;p37">
            <a:extLst>
              <a:ext uri="{FF2B5EF4-FFF2-40B4-BE49-F238E27FC236}">
                <a16:creationId xmlns:a16="http://schemas.microsoft.com/office/drawing/2014/main" id="{111E4CED-C857-4FF4-B075-C6861F0A0809}"/>
              </a:ext>
            </a:extLst>
          </p:cNvPr>
          <p:cNvSpPr/>
          <p:nvPr/>
        </p:nvSpPr>
        <p:spPr>
          <a:xfrm>
            <a:off x="2082228" y="419386"/>
            <a:ext cx="7310024" cy="889690"/>
          </a:xfrm>
          <a:prstGeom prst="roundRect">
            <a:avLst>
              <a:gd name="adj" fmla="val 48175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3;p36">
            <a:extLst>
              <a:ext uri="{FF2B5EF4-FFF2-40B4-BE49-F238E27FC236}">
                <a16:creationId xmlns:a16="http://schemas.microsoft.com/office/drawing/2014/main" id="{E4930215-0676-42F3-95E3-FB0955FF0EDA}"/>
              </a:ext>
            </a:extLst>
          </p:cNvPr>
          <p:cNvSpPr txBox="1">
            <a:spLocks/>
          </p:cNvSpPr>
          <p:nvPr/>
        </p:nvSpPr>
        <p:spPr>
          <a:xfrm>
            <a:off x="2223854" y="625549"/>
            <a:ext cx="1988031" cy="47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03 - REDUCE</a:t>
            </a:r>
          </a:p>
        </p:txBody>
      </p:sp>
      <p:sp>
        <p:nvSpPr>
          <p:cNvPr id="13" name="Google Shape;705;p37">
            <a:extLst>
              <a:ext uri="{FF2B5EF4-FFF2-40B4-BE49-F238E27FC236}">
                <a16:creationId xmlns:a16="http://schemas.microsoft.com/office/drawing/2014/main" id="{F5A7023B-44F6-4C24-B732-2D04D165761A}"/>
              </a:ext>
            </a:extLst>
          </p:cNvPr>
          <p:cNvSpPr txBox="1">
            <a:spLocks/>
          </p:cNvSpPr>
          <p:nvPr/>
        </p:nvSpPr>
        <p:spPr>
          <a:xfrm>
            <a:off x="-8806" y="2094927"/>
            <a:ext cx="1912819" cy="279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16D39A3-CF0D-4ADE-A598-075F5DD9F226}"/>
              </a:ext>
            </a:extLst>
          </p:cNvPr>
          <p:cNvCxnSpPr/>
          <p:nvPr/>
        </p:nvCxnSpPr>
        <p:spPr>
          <a:xfrm>
            <a:off x="-84018" y="2196707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5;p37">
            <a:extLst>
              <a:ext uri="{FF2B5EF4-FFF2-40B4-BE49-F238E27FC236}">
                <a16:creationId xmlns:a16="http://schemas.microsoft.com/office/drawing/2014/main" id="{4DCD78E3-6623-41C8-8C5D-9EA9A0CAB2C6}"/>
              </a:ext>
            </a:extLst>
          </p:cNvPr>
          <p:cNvSpPr txBox="1">
            <a:spLocks/>
          </p:cNvSpPr>
          <p:nvPr/>
        </p:nvSpPr>
        <p:spPr>
          <a:xfrm>
            <a:off x="4150924" y="445342"/>
            <a:ext cx="4993075" cy="84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Tarefas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são onde aplicam-se as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agregações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. No exemplo, a soma de vendas é computada para cada vendedor. Os outputs das tarefas de </a:t>
            </a: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</a:rPr>
              <a:t>reduce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são unificados para o resultado final</a:t>
            </a:r>
          </a:p>
        </p:txBody>
      </p:sp>
      <p:sp>
        <p:nvSpPr>
          <p:cNvPr id="10" name="Google Shape;699;p37">
            <a:extLst>
              <a:ext uri="{FF2B5EF4-FFF2-40B4-BE49-F238E27FC236}">
                <a16:creationId xmlns:a16="http://schemas.microsoft.com/office/drawing/2014/main" id="{F546F1B1-D9F0-4058-8873-0830DECED70C}"/>
              </a:ext>
            </a:extLst>
          </p:cNvPr>
          <p:cNvSpPr/>
          <p:nvPr/>
        </p:nvSpPr>
        <p:spPr>
          <a:xfrm>
            <a:off x="-335281" y="419386"/>
            <a:ext cx="2334677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D9D09FF5-5337-413F-B53E-1408966F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1" y="625549"/>
            <a:ext cx="1488519" cy="4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F5AEBCB-2493-48A7-BBC2-A30D9522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4" y="1808103"/>
            <a:ext cx="8482246" cy="277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ursera-icon | Brands CM - CZ">
            <a:extLst>
              <a:ext uri="{FF2B5EF4-FFF2-40B4-BE49-F238E27FC236}">
                <a16:creationId xmlns:a16="http://schemas.microsoft.com/office/drawing/2014/main" id="{4910F51A-6A4F-4825-B9E5-25D580A84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851253"/>
            <a:ext cx="259080" cy="1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705;p37">
            <a:hlinkClick r:id="rId6"/>
            <a:extLst>
              <a:ext uri="{FF2B5EF4-FFF2-40B4-BE49-F238E27FC236}">
                <a16:creationId xmlns:a16="http://schemas.microsoft.com/office/drawing/2014/main" id="{C9111004-B37C-4815-8DCB-EDFDC3600F92}"/>
              </a:ext>
            </a:extLst>
          </p:cNvPr>
          <p:cNvSpPr txBox="1">
            <a:spLocks/>
          </p:cNvSpPr>
          <p:nvPr/>
        </p:nvSpPr>
        <p:spPr>
          <a:xfrm>
            <a:off x="6537961" y="4762980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</a:rPr>
              <a:t>Referência: </a:t>
            </a:r>
            <a:r>
              <a:rPr lang="pt-BR" sz="900" dirty="0" err="1">
                <a:solidFill>
                  <a:schemeClr val="tx1"/>
                </a:solidFill>
              </a:rPr>
              <a:t>Managing</a:t>
            </a:r>
            <a:r>
              <a:rPr lang="pt-BR" sz="900" dirty="0">
                <a:solidFill>
                  <a:schemeClr val="tx1"/>
                </a:solidFill>
              </a:rPr>
              <a:t> Big Data in Clusters and Cloud </a:t>
            </a:r>
            <a:r>
              <a:rPr lang="pt-BR" sz="900" dirty="0" err="1">
                <a:solidFill>
                  <a:schemeClr val="tx1"/>
                </a:solidFill>
              </a:rPr>
              <a:t>Storage</a:t>
            </a:r>
            <a:r>
              <a:rPr lang="pt-BR" sz="900" dirty="0">
                <a:solidFill>
                  <a:schemeClr val="tx1"/>
                </a:solidFill>
              </a:rPr>
              <a:t> (</a:t>
            </a:r>
            <a:r>
              <a:rPr lang="pt-BR" sz="900" dirty="0" err="1">
                <a:solidFill>
                  <a:schemeClr val="tx1"/>
                </a:solidFill>
              </a:rPr>
              <a:t>Coursera</a:t>
            </a:r>
            <a:r>
              <a:rPr lang="pt-BR" sz="900" dirty="0">
                <a:solidFill>
                  <a:schemeClr val="tx1"/>
                </a:solidFill>
              </a:rPr>
              <a:t>)</a:t>
            </a:r>
            <a:endParaRPr lang="pt-BR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99;p37">
            <a:extLst>
              <a:ext uri="{FF2B5EF4-FFF2-40B4-BE49-F238E27FC236}">
                <a16:creationId xmlns:a16="http://schemas.microsoft.com/office/drawing/2014/main" id="{F0FC5059-0806-4EAF-8C2C-574B54881733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EF83C15-8649-45B8-97BB-B2EDF823642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660583" y="319179"/>
            <a:ext cx="2577073" cy="18919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F64295-4A8F-4E32-BFAF-26EA3E5E30D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3481064" y="2901025"/>
            <a:ext cx="5065339" cy="228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C85648-80D9-4068-B3B6-5344F9B0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3692014" y="3870048"/>
            <a:ext cx="4797239" cy="225325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89DA214-EB5F-4472-8601-64CC2C904CA1}"/>
              </a:ext>
            </a:extLst>
          </p:cNvPr>
          <p:cNvGrpSpPr/>
          <p:nvPr/>
        </p:nvGrpSpPr>
        <p:grpSpPr>
          <a:xfrm>
            <a:off x="5020508" y="3303052"/>
            <a:ext cx="1981938" cy="327500"/>
            <a:chOff x="4451060" y="2244123"/>
            <a:chExt cx="1385047" cy="380967"/>
          </a:xfrm>
        </p:grpSpPr>
        <p:sp>
          <p:nvSpPr>
            <p:cNvPr id="31" name="Google Shape;699;p37">
              <a:extLst>
                <a:ext uri="{FF2B5EF4-FFF2-40B4-BE49-F238E27FC236}">
                  <a16:creationId xmlns:a16="http://schemas.microsoft.com/office/drawing/2014/main" id="{0C7D0662-3497-41DE-BA2D-C09048BF76A7}"/>
                </a:ext>
              </a:extLst>
            </p:cNvPr>
            <p:cNvSpPr/>
            <p:nvPr/>
          </p:nvSpPr>
          <p:spPr>
            <a:xfrm>
              <a:off x="4451060" y="2272261"/>
              <a:ext cx="1355445" cy="352829"/>
            </a:xfrm>
            <a:prstGeom prst="roundRect">
              <a:avLst>
                <a:gd name="adj" fmla="val 22751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693;p36">
              <a:extLst>
                <a:ext uri="{FF2B5EF4-FFF2-40B4-BE49-F238E27FC236}">
                  <a16:creationId xmlns:a16="http://schemas.microsoft.com/office/drawing/2014/main" id="{3BD1A1FD-8142-4AA0-B991-8D0EAA088AA9}"/>
                </a:ext>
              </a:extLst>
            </p:cNvPr>
            <p:cNvSpPr txBox="1">
              <a:spLocks/>
            </p:cNvSpPr>
            <p:nvPr/>
          </p:nvSpPr>
          <p:spPr>
            <a:xfrm>
              <a:off x="4451060" y="2244123"/>
              <a:ext cx="1385047" cy="311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SHUFFLE AND SORT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D4B77D2-6C95-4F45-AF96-7C5085D22FFB}"/>
              </a:ext>
            </a:extLst>
          </p:cNvPr>
          <p:cNvGrpSpPr/>
          <p:nvPr/>
        </p:nvGrpSpPr>
        <p:grpSpPr>
          <a:xfrm>
            <a:off x="5277724" y="2336323"/>
            <a:ext cx="1386622" cy="328101"/>
            <a:chOff x="4451060" y="2240471"/>
            <a:chExt cx="1386622" cy="328101"/>
          </a:xfrm>
        </p:grpSpPr>
        <p:sp>
          <p:nvSpPr>
            <p:cNvPr id="38" name="Google Shape;699;p37">
              <a:extLst>
                <a:ext uri="{FF2B5EF4-FFF2-40B4-BE49-F238E27FC236}">
                  <a16:creationId xmlns:a16="http://schemas.microsoft.com/office/drawing/2014/main" id="{2E405569-918E-4B3A-8CFB-4294CD25C120}"/>
                </a:ext>
              </a:extLst>
            </p:cNvPr>
            <p:cNvSpPr/>
            <p:nvPr/>
          </p:nvSpPr>
          <p:spPr>
            <a:xfrm>
              <a:off x="4451060" y="2272261"/>
              <a:ext cx="1355445" cy="296311"/>
            </a:xfrm>
            <a:prstGeom prst="roundRect">
              <a:avLst>
                <a:gd name="adj" fmla="val 22751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693;p36">
              <a:extLst>
                <a:ext uri="{FF2B5EF4-FFF2-40B4-BE49-F238E27FC236}">
                  <a16:creationId xmlns:a16="http://schemas.microsoft.com/office/drawing/2014/main" id="{B6B5B8E8-583C-47C5-944A-2669DF591949}"/>
                </a:ext>
              </a:extLst>
            </p:cNvPr>
            <p:cNvSpPr txBox="1">
              <a:spLocks/>
            </p:cNvSpPr>
            <p:nvPr/>
          </p:nvSpPr>
          <p:spPr>
            <a:xfrm>
              <a:off x="4452635" y="2240471"/>
              <a:ext cx="1385047" cy="296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MAPPER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8E4E024-CF90-4122-AF3B-BF62D1642B8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4657004" y="4751360"/>
            <a:ext cx="2629636" cy="273770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10C4C3F-47CB-40EB-87EF-9C7ECC34F090}"/>
              </a:ext>
            </a:extLst>
          </p:cNvPr>
          <p:cNvGrpSpPr/>
          <p:nvPr/>
        </p:nvGrpSpPr>
        <p:grpSpPr>
          <a:xfrm>
            <a:off x="5318166" y="4243421"/>
            <a:ext cx="1386622" cy="328101"/>
            <a:chOff x="4451060" y="2240471"/>
            <a:chExt cx="1386622" cy="328101"/>
          </a:xfrm>
        </p:grpSpPr>
        <p:sp>
          <p:nvSpPr>
            <p:cNvPr id="41" name="Google Shape;699;p37">
              <a:extLst>
                <a:ext uri="{FF2B5EF4-FFF2-40B4-BE49-F238E27FC236}">
                  <a16:creationId xmlns:a16="http://schemas.microsoft.com/office/drawing/2014/main" id="{DB6FEB4D-FE8B-4715-B425-EC47565AEB9D}"/>
                </a:ext>
              </a:extLst>
            </p:cNvPr>
            <p:cNvSpPr/>
            <p:nvPr/>
          </p:nvSpPr>
          <p:spPr>
            <a:xfrm>
              <a:off x="4451060" y="2272261"/>
              <a:ext cx="1355445" cy="296311"/>
            </a:xfrm>
            <a:prstGeom prst="roundRect">
              <a:avLst>
                <a:gd name="adj" fmla="val 22751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" name="Google Shape;693;p36">
              <a:extLst>
                <a:ext uri="{FF2B5EF4-FFF2-40B4-BE49-F238E27FC236}">
                  <a16:creationId xmlns:a16="http://schemas.microsoft.com/office/drawing/2014/main" id="{31B8496C-D4B3-4D86-A6F7-0C86B4C997EE}"/>
                </a:ext>
              </a:extLst>
            </p:cNvPr>
            <p:cNvSpPr txBox="1">
              <a:spLocks/>
            </p:cNvSpPr>
            <p:nvPr/>
          </p:nvSpPr>
          <p:spPr>
            <a:xfrm>
              <a:off x="4452635" y="2240471"/>
              <a:ext cx="1385047" cy="296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Fredoka One"/>
                <a:buNone/>
                <a:defRPr sz="3600" b="0" i="0" u="none" strike="noStrike" cap="none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REDUCER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4" name="Gráfico 43" descr="Seta Reta">
            <a:extLst>
              <a:ext uri="{FF2B5EF4-FFF2-40B4-BE49-F238E27FC236}">
                <a16:creationId xmlns:a16="http://schemas.microsoft.com/office/drawing/2014/main" id="{32E63E8C-F1D4-4230-8188-A7035CE63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2142719"/>
            <a:ext cx="200378" cy="200378"/>
          </a:xfrm>
          <a:prstGeom prst="rect">
            <a:avLst/>
          </a:prstGeom>
        </p:spPr>
      </p:pic>
      <p:pic>
        <p:nvPicPr>
          <p:cNvPr id="45" name="Gráfico 44" descr="Seta Reta">
            <a:extLst>
              <a:ext uri="{FF2B5EF4-FFF2-40B4-BE49-F238E27FC236}">
                <a16:creationId xmlns:a16="http://schemas.microsoft.com/office/drawing/2014/main" id="{4A09904B-C8E2-49F2-8E6E-AAC730A44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2696175"/>
            <a:ext cx="200378" cy="200378"/>
          </a:xfrm>
          <a:prstGeom prst="rect">
            <a:avLst/>
          </a:prstGeom>
        </p:spPr>
      </p:pic>
      <p:pic>
        <p:nvPicPr>
          <p:cNvPr id="46" name="Gráfico 45" descr="Seta Reta">
            <a:extLst>
              <a:ext uri="{FF2B5EF4-FFF2-40B4-BE49-F238E27FC236}">
                <a16:creationId xmlns:a16="http://schemas.microsoft.com/office/drawing/2014/main" id="{8729C3CE-EEE8-4D3F-BACD-025C68937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3123019"/>
            <a:ext cx="200378" cy="200378"/>
          </a:xfrm>
          <a:prstGeom prst="rect">
            <a:avLst/>
          </a:prstGeom>
        </p:spPr>
      </p:pic>
      <p:pic>
        <p:nvPicPr>
          <p:cNvPr id="47" name="Gráfico 46" descr="Seta Reta">
            <a:extLst>
              <a:ext uri="{FF2B5EF4-FFF2-40B4-BE49-F238E27FC236}">
                <a16:creationId xmlns:a16="http://schemas.microsoft.com/office/drawing/2014/main" id="{21BBD3E7-64F2-4466-8407-9AF9E05AF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3634476"/>
            <a:ext cx="200378" cy="200378"/>
          </a:xfrm>
          <a:prstGeom prst="rect">
            <a:avLst/>
          </a:prstGeom>
        </p:spPr>
      </p:pic>
      <p:pic>
        <p:nvPicPr>
          <p:cNvPr id="48" name="Gráfico 47" descr="Seta Reta">
            <a:extLst>
              <a:ext uri="{FF2B5EF4-FFF2-40B4-BE49-F238E27FC236}">
                <a16:creationId xmlns:a16="http://schemas.microsoft.com/office/drawing/2014/main" id="{F9FD3737-02DC-4435-8E72-DE01EC73AE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4070921"/>
            <a:ext cx="200378" cy="200378"/>
          </a:xfrm>
          <a:prstGeom prst="rect">
            <a:avLst/>
          </a:prstGeom>
        </p:spPr>
      </p:pic>
      <p:pic>
        <p:nvPicPr>
          <p:cNvPr id="49" name="Gráfico 48" descr="Seta Reta">
            <a:extLst>
              <a:ext uri="{FF2B5EF4-FFF2-40B4-BE49-F238E27FC236}">
                <a16:creationId xmlns:a16="http://schemas.microsoft.com/office/drawing/2014/main" id="{B0EB3DE5-71FF-40A2-97BF-3BE98ABD5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880109" y="4587591"/>
            <a:ext cx="200378" cy="200378"/>
          </a:xfrm>
          <a:prstGeom prst="rect">
            <a:avLst/>
          </a:prstGeom>
        </p:spPr>
      </p:pic>
      <p:sp>
        <p:nvSpPr>
          <p:cNvPr id="36" name="Google Shape;699;p37">
            <a:extLst>
              <a:ext uri="{FF2B5EF4-FFF2-40B4-BE49-F238E27FC236}">
                <a16:creationId xmlns:a16="http://schemas.microsoft.com/office/drawing/2014/main" id="{78E48519-2ECE-4B51-A757-AC42A817A0CB}"/>
              </a:ext>
            </a:extLst>
          </p:cNvPr>
          <p:cNvSpPr/>
          <p:nvPr/>
        </p:nvSpPr>
        <p:spPr>
          <a:xfrm>
            <a:off x="-335282" y="419386"/>
            <a:ext cx="3657602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FEA78CB7-7964-45A4-90D2-74889E17213F}"/>
              </a:ext>
            </a:extLst>
          </p:cNvPr>
          <p:cNvSpPr txBox="1">
            <a:spLocks/>
          </p:cNvSpPr>
          <p:nvPr/>
        </p:nvSpPr>
        <p:spPr>
          <a:xfrm>
            <a:off x="38936" y="503019"/>
            <a:ext cx="2887979" cy="561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MOVIE RATINGS</a:t>
            </a: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83E3C9C3-F3BA-4B01-B1A1-799AAE831C2A}"/>
              </a:ext>
            </a:extLst>
          </p:cNvPr>
          <p:cNvSpPr txBox="1">
            <a:spLocks/>
          </p:cNvSpPr>
          <p:nvPr/>
        </p:nvSpPr>
        <p:spPr>
          <a:xfrm>
            <a:off x="38935" y="944919"/>
            <a:ext cx="3062403" cy="29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i="1" dirty="0">
                <a:solidFill>
                  <a:schemeClr val="bg1">
                    <a:lumMod val="95000"/>
                  </a:schemeClr>
                </a:solidFill>
              </a:rPr>
              <a:t>Análise de avaliações de filmes com MR</a:t>
            </a:r>
          </a:p>
        </p:txBody>
      </p:sp>
      <p:sp>
        <p:nvSpPr>
          <p:cNvPr id="58" name="Google Shape;705;p37">
            <a:extLst>
              <a:ext uri="{FF2B5EF4-FFF2-40B4-BE49-F238E27FC236}">
                <a16:creationId xmlns:a16="http://schemas.microsoft.com/office/drawing/2014/main" id="{73748D27-F194-41A5-A280-3616EE59F283}"/>
              </a:ext>
            </a:extLst>
          </p:cNvPr>
          <p:cNvSpPr txBox="1">
            <a:spLocks/>
          </p:cNvSpPr>
          <p:nvPr/>
        </p:nvSpPr>
        <p:spPr>
          <a:xfrm>
            <a:off x="27680" y="4073740"/>
            <a:ext cx="1800547" cy="8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Obter a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quantidade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total de avaliações realizadas por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cada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usuário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(USER ID)</a:t>
            </a:r>
            <a:endParaRPr lang="pt-BR" sz="12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Google Shape;705;p37">
            <a:extLst>
              <a:ext uri="{FF2B5EF4-FFF2-40B4-BE49-F238E27FC236}">
                <a16:creationId xmlns:a16="http://schemas.microsoft.com/office/drawing/2014/main" id="{B323CBBD-7D6D-42F7-A7E1-38A6B0D39E6E}"/>
              </a:ext>
            </a:extLst>
          </p:cNvPr>
          <p:cNvSpPr txBox="1">
            <a:spLocks/>
          </p:cNvSpPr>
          <p:nvPr/>
        </p:nvSpPr>
        <p:spPr>
          <a:xfrm>
            <a:off x="27680" y="2022451"/>
            <a:ext cx="1870146" cy="14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/>
                </a:solidFill>
              </a:rPr>
              <a:t>Amostra do dataset MovieLens (100K) contendo registros de avaliações de filmes do ano de 1998</a:t>
            </a:r>
          </a:p>
          <a:p>
            <a:pPr marL="0" indent="0" algn="l"/>
            <a:endParaRPr lang="pt-BR" sz="1200" dirty="0">
              <a:solidFill>
                <a:schemeClr val="bg1"/>
              </a:solidFill>
            </a:endParaRPr>
          </a:p>
          <a:p>
            <a:pPr marL="0" indent="0" algn="l"/>
            <a:r>
              <a:rPr lang="pt-BR" sz="1100" i="1" dirty="0">
                <a:solidFill>
                  <a:schemeClr val="bg1"/>
                </a:solidFill>
              </a:rPr>
              <a:t>Referência: </a:t>
            </a:r>
            <a:r>
              <a:rPr lang="pt-BR" sz="1100" i="1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https://grouplens.org/</a:t>
            </a:r>
            <a:endParaRPr lang="pt-BR" sz="1100" i="1" dirty="0">
              <a:solidFill>
                <a:schemeClr val="bg1"/>
              </a:solidFill>
            </a:endParaRPr>
          </a:p>
        </p:txBody>
      </p:sp>
      <p:sp>
        <p:nvSpPr>
          <p:cNvPr id="60" name="Google Shape;693;p36">
            <a:extLst>
              <a:ext uri="{FF2B5EF4-FFF2-40B4-BE49-F238E27FC236}">
                <a16:creationId xmlns:a16="http://schemas.microsoft.com/office/drawing/2014/main" id="{03A26FB9-B379-40E4-A3C9-427E10F090C8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INPUT DATA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CB45D42D-B7A6-411D-9585-31806DE83BE8}"/>
              </a:ext>
            </a:extLst>
          </p:cNvPr>
          <p:cNvCxnSpPr/>
          <p:nvPr/>
        </p:nvCxnSpPr>
        <p:spPr>
          <a:xfrm>
            <a:off x="-84018" y="190961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693;p36">
            <a:extLst>
              <a:ext uri="{FF2B5EF4-FFF2-40B4-BE49-F238E27FC236}">
                <a16:creationId xmlns:a16="http://schemas.microsoft.com/office/drawing/2014/main" id="{E62A81B0-2C2E-4F18-BDB4-B4712D8E9A1A}"/>
              </a:ext>
            </a:extLst>
          </p:cNvPr>
          <p:cNvSpPr txBox="1">
            <a:spLocks/>
          </p:cNvSpPr>
          <p:nvPr/>
        </p:nvSpPr>
        <p:spPr>
          <a:xfrm>
            <a:off x="-92222" y="3582825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OBJETIVO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1DB7FC9F-1A08-41E9-9481-8D600BDF372B}"/>
              </a:ext>
            </a:extLst>
          </p:cNvPr>
          <p:cNvCxnSpPr/>
          <p:nvPr/>
        </p:nvCxnSpPr>
        <p:spPr>
          <a:xfrm>
            <a:off x="-92222" y="4005618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 descr="Hadoop 101: Getting Started.. Sometimes we all try very hard in… | by  testuser | Medium">
            <a:extLst>
              <a:ext uri="{FF2B5EF4-FFF2-40B4-BE49-F238E27FC236}">
                <a16:creationId xmlns:a16="http://schemas.microsoft.com/office/drawing/2014/main" id="{4FBB752F-A042-49AC-9EBB-CA4BCE297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770" y="3254481"/>
            <a:ext cx="1107119" cy="3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5E7B394B-4D22-45B5-80A2-15D539B2A65F}"/>
              </a:ext>
            </a:extLst>
          </p:cNvPr>
          <p:cNvCxnSpPr>
            <a:stCxn id="39" idx="1"/>
            <a:endCxn id="65" idx="0"/>
          </p:cNvCxnSpPr>
          <p:nvPr/>
        </p:nvCxnSpPr>
        <p:spPr>
          <a:xfrm rot="10800000" flipV="1">
            <a:off x="2812331" y="2484479"/>
            <a:ext cx="2466969" cy="770002"/>
          </a:xfrm>
          <a:prstGeom prst="bentConnector2">
            <a:avLst/>
          </a:prstGeom>
          <a:ln w="12700">
            <a:solidFill>
              <a:srgbClr val="6C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: Angulado 65">
            <a:extLst>
              <a:ext uri="{FF2B5EF4-FFF2-40B4-BE49-F238E27FC236}">
                <a16:creationId xmlns:a16="http://schemas.microsoft.com/office/drawing/2014/main" id="{8B76C1D4-57CB-4C2A-8322-8005594E2DE0}"/>
              </a:ext>
            </a:extLst>
          </p:cNvPr>
          <p:cNvCxnSpPr>
            <a:cxnSpLocks/>
            <a:stCxn id="42" idx="1"/>
            <a:endCxn id="65" idx="2"/>
          </p:cNvCxnSpPr>
          <p:nvPr/>
        </p:nvCxnSpPr>
        <p:spPr>
          <a:xfrm rot="10800000">
            <a:off x="2812331" y="3605069"/>
            <a:ext cx="2507411" cy="786509"/>
          </a:xfrm>
          <a:prstGeom prst="bentConnector2">
            <a:avLst/>
          </a:prstGeom>
          <a:ln w="12700">
            <a:solidFill>
              <a:srgbClr val="6C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CE07B2B-F9CB-44B4-AF1D-1C2F85F05503}"/>
              </a:ext>
            </a:extLst>
          </p:cNvPr>
          <p:cNvCxnSpPr>
            <a:stCxn id="34" idx="1"/>
            <a:endCxn id="65" idx="3"/>
          </p:cNvCxnSpPr>
          <p:nvPr/>
        </p:nvCxnSpPr>
        <p:spPr>
          <a:xfrm flipH="1" flipV="1">
            <a:off x="3365889" y="3429775"/>
            <a:ext cx="1654619" cy="0"/>
          </a:xfrm>
          <a:prstGeom prst="line">
            <a:avLst/>
          </a:prstGeom>
          <a:ln w="12700">
            <a:solidFill>
              <a:srgbClr val="6C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705;p37">
            <a:hlinkClick r:id="rId11"/>
            <a:extLst>
              <a:ext uri="{FF2B5EF4-FFF2-40B4-BE49-F238E27FC236}">
                <a16:creationId xmlns:a16="http://schemas.microsoft.com/office/drawing/2014/main" id="{0790EE91-1169-4E1A-9AC8-8E7EFFA27C39}"/>
              </a:ext>
            </a:extLst>
          </p:cNvPr>
          <p:cNvSpPr txBox="1">
            <a:spLocks/>
          </p:cNvSpPr>
          <p:nvPr/>
        </p:nvSpPr>
        <p:spPr>
          <a:xfrm>
            <a:off x="2321937" y="4710353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</a:rPr>
              <a:t>Referência: </a:t>
            </a:r>
            <a:r>
              <a:rPr lang="pt-BR" sz="900" dirty="0">
                <a:solidFill>
                  <a:schemeClr val="tx1"/>
                </a:solidFill>
              </a:rPr>
              <a:t>The </a:t>
            </a:r>
            <a:r>
              <a:rPr lang="pt-BR" sz="900" dirty="0" err="1">
                <a:solidFill>
                  <a:schemeClr val="tx1"/>
                </a:solidFill>
              </a:rPr>
              <a:t>Ultimate</a:t>
            </a:r>
            <a:r>
              <a:rPr lang="pt-BR" sz="900" dirty="0">
                <a:solidFill>
                  <a:schemeClr val="tx1"/>
                </a:solidFill>
              </a:rPr>
              <a:t> Hands-On Hadoop: </a:t>
            </a:r>
            <a:r>
              <a:rPr lang="pt-BR" sz="900" dirty="0" err="1">
                <a:solidFill>
                  <a:schemeClr val="tx1"/>
                </a:solidFill>
              </a:rPr>
              <a:t>Tame</a:t>
            </a:r>
            <a:r>
              <a:rPr lang="pt-BR" sz="900" dirty="0">
                <a:solidFill>
                  <a:schemeClr val="tx1"/>
                </a:solidFill>
              </a:rPr>
              <a:t> </a:t>
            </a:r>
            <a:r>
              <a:rPr lang="pt-BR" sz="900" dirty="0" err="1">
                <a:solidFill>
                  <a:schemeClr val="tx1"/>
                </a:solidFill>
              </a:rPr>
              <a:t>your</a:t>
            </a:r>
            <a:r>
              <a:rPr lang="pt-BR" sz="900" dirty="0">
                <a:solidFill>
                  <a:schemeClr val="tx1"/>
                </a:solidFill>
              </a:rPr>
              <a:t> Big Data</a:t>
            </a:r>
            <a:endParaRPr lang="pt-BR" sz="900" b="1" dirty="0">
              <a:solidFill>
                <a:schemeClr val="tx1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3B7524EA-4941-46C1-B81F-A299F9B5D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178146" y="4725778"/>
            <a:ext cx="133102" cy="2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321;p32">
            <a:extLst>
              <a:ext uri="{FF2B5EF4-FFF2-40B4-BE49-F238E27FC236}">
                <a16:creationId xmlns:a16="http://schemas.microsoft.com/office/drawing/2014/main" id="{C9D7486E-0B70-4F81-B784-5CC7EEDC999A}"/>
              </a:ext>
            </a:extLst>
          </p:cNvPr>
          <p:cNvSpPr/>
          <p:nvPr/>
        </p:nvSpPr>
        <p:spPr>
          <a:xfrm>
            <a:off x="-418549" y="4072232"/>
            <a:ext cx="4011900" cy="588951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8" name="Google Shape;318;p32"/>
          <p:cNvSpPr/>
          <p:nvPr/>
        </p:nvSpPr>
        <p:spPr>
          <a:xfrm>
            <a:off x="-464425" y="1344312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1025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9" name="Google Shape;319;p32"/>
          <p:cNvSpPr/>
          <p:nvPr/>
        </p:nvSpPr>
        <p:spPr>
          <a:xfrm>
            <a:off x="-464425" y="2008167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0" name="Google Shape;320;p32"/>
          <p:cNvSpPr/>
          <p:nvPr/>
        </p:nvSpPr>
        <p:spPr>
          <a:xfrm>
            <a:off x="-448875" y="2698036"/>
            <a:ext cx="4011900" cy="588951"/>
          </a:xfrm>
          <a:prstGeom prst="roundRect">
            <a:avLst>
              <a:gd name="adj" fmla="val 50000"/>
            </a:avLst>
          </a:prstGeom>
          <a:solidFill>
            <a:srgbClr val="FD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1" name="Google Shape;321;p32"/>
          <p:cNvSpPr/>
          <p:nvPr/>
        </p:nvSpPr>
        <p:spPr>
          <a:xfrm>
            <a:off x="-433577" y="3389434"/>
            <a:ext cx="4011900" cy="5889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2" name="Google Shape;322;p32"/>
          <p:cNvSpPr txBox="1">
            <a:spLocks noGrp="1"/>
          </p:cNvSpPr>
          <p:nvPr>
            <p:ph type="subTitle" idx="1"/>
          </p:nvPr>
        </p:nvSpPr>
        <p:spPr>
          <a:xfrm>
            <a:off x="3683874" y="1329762"/>
            <a:ext cx="2032577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 GRANDEZA DO BIG DATA</a:t>
            </a:r>
            <a:endParaRPr sz="1600"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2"/>
          </p:nvPr>
        </p:nvSpPr>
        <p:spPr>
          <a:xfrm>
            <a:off x="5839376" y="1282008"/>
            <a:ext cx="2571900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Uma introdução sobre o conceito e a importância do Big Data.</a:t>
            </a:r>
            <a:endParaRPr sz="1200"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subTitle" idx="4"/>
          </p:nvPr>
        </p:nvSpPr>
        <p:spPr>
          <a:xfrm>
            <a:off x="3685851" y="1965999"/>
            <a:ext cx="2689425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ARMAZENAMENTO</a:t>
            </a:r>
            <a:endParaRPr sz="1600" dirty="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ubTitle" idx="5"/>
          </p:nvPr>
        </p:nvSpPr>
        <p:spPr>
          <a:xfrm>
            <a:off x="5839376" y="2690183"/>
            <a:ext cx="2888841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Consigo armazenar! E agora?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 importância de processar grandes conjuntos de dados.</a:t>
            </a:r>
            <a:endParaRPr sz="1200"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7"/>
          </p:nvPr>
        </p:nvSpPr>
        <p:spPr>
          <a:xfrm>
            <a:off x="3699424" y="2649111"/>
            <a:ext cx="2327376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PROCESSAMENTO</a:t>
            </a:r>
            <a:endParaRPr sz="1600" dirty="0"/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8"/>
          </p:nvPr>
        </p:nvSpPr>
        <p:spPr>
          <a:xfrm>
            <a:off x="5839376" y="1945104"/>
            <a:ext cx="2571900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Formas de se armazenar grandes quantidades de dados.</a:t>
            </a:r>
            <a:endParaRPr sz="1200"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14"/>
          </p:nvPr>
        </p:nvSpPr>
        <p:spPr>
          <a:xfrm>
            <a:off x="3714722" y="3347384"/>
            <a:ext cx="2021400" cy="6993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 MAGIA DO MAP REDUCE</a:t>
            </a:r>
            <a:endParaRPr sz="1600"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15"/>
          </p:nvPr>
        </p:nvSpPr>
        <p:spPr>
          <a:xfrm>
            <a:off x="5839376" y="3326489"/>
            <a:ext cx="2571900" cy="6993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Explicando intuitivamente os tão temidos jobs de MapReduce.</a:t>
            </a:r>
            <a:endParaRPr sz="1200"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6"/>
          </p:nvPr>
        </p:nvSpPr>
        <p:spPr>
          <a:xfrm>
            <a:off x="2772335" y="2735060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03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32" name="Google Shape;332;p32"/>
          <p:cNvSpPr txBox="1">
            <a:spLocks noGrp="1"/>
          </p:cNvSpPr>
          <p:nvPr>
            <p:ph type="title" idx="13"/>
          </p:nvPr>
        </p:nvSpPr>
        <p:spPr>
          <a:xfrm>
            <a:off x="2787633" y="3433333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04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2756785" y="1415712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01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title" idx="3"/>
          </p:nvPr>
        </p:nvSpPr>
        <p:spPr>
          <a:xfrm>
            <a:off x="2758763" y="2051949"/>
            <a:ext cx="7389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02</a:t>
            </a:r>
            <a:endParaRPr sz="2400">
              <a:solidFill>
                <a:schemeClr val="lt1"/>
              </a:solidFill>
            </a:endParaRPr>
          </a:p>
        </p:txBody>
      </p:sp>
      <p:cxnSp>
        <p:nvCxnSpPr>
          <p:cNvPr id="335" name="Google Shape;335;p32"/>
          <p:cNvCxnSpPr>
            <a:cxnSpLocks/>
          </p:cNvCxnSpPr>
          <p:nvPr/>
        </p:nvCxnSpPr>
        <p:spPr>
          <a:xfrm>
            <a:off x="406429" y="4661183"/>
            <a:ext cx="2216103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" name="Google Shape;336;p32"/>
          <p:cNvGrpSpPr/>
          <p:nvPr/>
        </p:nvGrpSpPr>
        <p:grpSpPr>
          <a:xfrm>
            <a:off x="563338" y="1660435"/>
            <a:ext cx="2327376" cy="3324018"/>
            <a:chOff x="716850" y="690222"/>
            <a:chExt cx="2844029" cy="4130211"/>
          </a:xfrm>
        </p:grpSpPr>
        <p:sp>
          <p:nvSpPr>
            <p:cNvPr id="337" name="Google Shape;337;p32"/>
            <p:cNvSpPr/>
            <p:nvPr/>
          </p:nvSpPr>
          <p:spPr>
            <a:xfrm>
              <a:off x="2988130" y="1528165"/>
              <a:ext cx="88870" cy="76245"/>
            </a:xfrm>
            <a:custGeom>
              <a:avLst/>
              <a:gdLst/>
              <a:ahLst/>
              <a:cxnLst/>
              <a:rect l="l" t="t" r="r" b="b"/>
              <a:pathLst>
                <a:path w="2858" h="2452" extrusionOk="0">
                  <a:moveTo>
                    <a:pt x="1642" y="0"/>
                  </a:moveTo>
                  <a:cubicBezTo>
                    <a:pt x="547" y="0"/>
                    <a:pt x="0" y="1338"/>
                    <a:pt x="760" y="2098"/>
                  </a:cubicBezTo>
                  <a:cubicBezTo>
                    <a:pt x="1015" y="2343"/>
                    <a:pt x="1323" y="2452"/>
                    <a:pt x="1623" y="2452"/>
                  </a:cubicBezTo>
                  <a:cubicBezTo>
                    <a:pt x="2257" y="2452"/>
                    <a:pt x="2857" y="1968"/>
                    <a:pt x="2857" y="1247"/>
                  </a:cubicBezTo>
                  <a:cubicBezTo>
                    <a:pt x="2857" y="548"/>
                    <a:pt x="2310" y="0"/>
                    <a:pt x="1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977713" y="1520547"/>
              <a:ext cx="106842" cy="91761"/>
            </a:xfrm>
            <a:custGeom>
              <a:avLst/>
              <a:gdLst/>
              <a:ahLst/>
              <a:cxnLst/>
              <a:rect l="l" t="t" r="r" b="b"/>
              <a:pathLst>
                <a:path w="3436" h="2951" extrusionOk="0">
                  <a:moveTo>
                    <a:pt x="1977" y="489"/>
                  </a:moveTo>
                  <a:lnTo>
                    <a:pt x="1977" y="519"/>
                  </a:lnTo>
                  <a:cubicBezTo>
                    <a:pt x="2493" y="519"/>
                    <a:pt x="2919" y="945"/>
                    <a:pt x="2949" y="1492"/>
                  </a:cubicBezTo>
                  <a:cubicBezTo>
                    <a:pt x="2949" y="2066"/>
                    <a:pt x="2465" y="2447"/>
                    <a:pt x="1963" y="2447"/>
                  </a:cubicBezTo>
                  <a:cubicBezTo>
                    <a:pt x="1721" y="2447"/>
                    <a:pt x="1475" y="2358"/>
                    <a:pt x="1277" y="2160"/>
                  </a:cubicBezTo>
                  <a:cubicBezTo>
                    <a:pt x="670" y="1552"/>
                    <a:pt x="1095" y="489"/>
                    <a:pt x="1977" y="489"/>
                  </a:cubicBezTo>
                  <a:close/>
                  <a:moveTo>
                    <a:pt x="1950" y="1"/>
                  </a:moveTo>
                  <a:cubicBezTo>
                    <a:pt x="1587" y="1"/>
                    <a:pt x="1217" y="134"/>
                    <a:pt x="913" y="428"/>
                  </a:cubicBezTo>
                  <a:cubicBezTo>
                    <a:pt x="1" y="1370"/>
                    <a:pt x="670" y="2951"/>
                    <a:pt x="1977" y="2951"/>
                  </a:cubicBezTo>
                  <a:cubicBezTo>
                    <a:pt x="2767" y="2951"/>
                    <a:pt x="3436" y="2282"/>
                    <a:pt x="3436" y="1492"/>
                  </a:cubicBezTo>
                  <a:cubicBezTo>
                    <a:pt x="3436" y="586"/>
                    <a:pt x="2710" y="1"/>
                    <a:pt x="195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930463" y="902452"/>
              <a:ext cx="25560" cy="2556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92" y="1"/>
                  </a:moveTo>
                  <a:lnTo>
                    <a:pt x="0" y="122"/>
                  </a:lnTo>
                  <a:lnTo>
                    <a:pt x="699" y="821"/>
                  </a:lnTo>
                  <a:lnTo>
                    <a:pt x="821" y="73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930463" y="883546"/>
              <a:ext cx="25560" cy="2556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730" y="1"/>
                  </a:moveTo>
                  <a:lnTo>
                    <a:pt x="0" y="730"/>
                  </a:lnTo>
                  <a:lnTo>
                    <a:pt x="92" y="821"/>
                  </a:lnTo>
                  <a:lnTo>
                    <a:pt x="821" y="92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955029" y="902452"/>
              <a:ext cx="26493" cy="25560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122" y="1"/>
                  </a:moveTo>
                  <a:lnTo>
                    <a:pt x="1" y="92"/>
                  </a:lnTo>
                  <a:lnTo>
                    <a:pt x="730" y="821"/>
                  </a:lnTo>
                  <a:lnTo>
                    <a:pt x="852" y="700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955029" y="883546"/>
              <a:ext cx="26493" cy="25560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730" y="1"/>
                  </a:moveTo>
                  <a:lnTo>
                    <a:pt x="1" y="700"/>
                  </a:lnTo>
                  <a:lnTo>
                    <a:pt x="122" y="821"/>
                  </a:lnTo>
                  <a:lnTo>
                    <a:pt x="852" y="92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817989" y="1023446"/>
              <a:ext cx="127614" cy="213623"/>
            </a:xfrm>
            <a:custGeom>
              <a:avLst/>
              <a:gdLst/>
              <a:ahLst/>
              <a:cxnLst/>
              <a:rect l="l" t="t" r="r" b="b"/>
              <a:pathLst>
                <a:path w="4104" h="6870" extrusionOk="0">
                  <a:moveTo>
                    <a:pt x="0" y="0"/>
                  </a:moveTo>
                  <a:lnTo>
                    <a:pt x="0" y="5897"/>
                  </a:lnTo>
                  <a:lnTo>
                    <a:pt x="1429" y="4772"/>
                  </a:lnTo>
                  <a:lnTo>
                    <a:pt x="2280" y="6870"/>
                  </a:lnTo>
                  <a:lnTo>
                    <a:pt x="3161" y="6535"/>
                  </a:lnTo>
                  <a:lnTo>
                    <a:pt x="2280" y="4438"/>
                  </a:lnTo>
                  <a:lnTo>
                    <a:pt x="4104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785836" y="1985618"/>
              <a:ext cx="136134" cy="169219"/>
            </a:xfrm>
            <a:custGeom>
              <a:avLst/>
              <a:gdLst/>
              <a:ahLst/>
              <a:cxnLst/>
              <a:rect l="l" t="t" r="r" b="b"/>
              <a:pathLst>
                <a:path w="4378" h="5442" extrusionOk="0">
                  <a:moveTo>
                    <a:pt x="4013" y="1"/>
                  </a:moveTo>
                  <a:lnTo>
                    <a:pt x="1" y="5138"/>
                  </a:lnTo>
                  <a:lnTo>
                    <a:pt x="366" y="5442"/>
                  </a:lnTo>
                  <a:lnTo>
                    <a:pt x="4378" y="275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817989" y="1387331"/>
              <a:ext cx="127614" cy="213623"/>
            </a:xfrm>
            <a:custGeom>
              <a:avLst/>
              <a:gdLst/>
              <a:ahLst/>
              <a:cxnLst/>
              <a:rect l="l" t="t" r="r" b="b"/>
              <a:pathLst>
                <a:path w="4104" h="6870" extrusionOk="0">
                  <a:moveTo>
                    <a:pt x="0" y="1"/>
                  </a:moveTo>
                  <a:lnTo>
                    <a:pt x="0" y="5867"/>
                  </a:lnTo>
                  <a:lnTo>
                    <a:pt x="1429" y="4773"/>
                  </a:lnTo>
                  <a:lnTo>
                    <a:pt x="2280" y="6870"/>
                  </a:lnTo>
                  <a:lnTo>
                    <a:pt x="3161" y="6505"/>
                  </a:lnTo>
                  <a:lnTo>
                    <a:pt x="2280" y="4438"/>
                  </a:lnTo>
                  <a:lnTo>
                    <a:pt x="4104" y="41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741431" y="1359967"/>
              <a:ext cx="196614" cy="139865"/>
            </a:xfrm>
            <a:custGeom>
              <a:avLst/>
              <a:gdLst/>
              <a:ahLst/>
              <a:cxnLst/>
              <a:rect l="l" t="t" r="r" b="b"/>
              <a:pathLst>
                <a:path w="6323" h="4498" extrusionOk="0">
                  <a:moveTo>
                    <a:pt x="4408" y="333"/>
                  </a:moveTo>
                  <a:cubicBezTo>
                    <a:pt x="5107" y="333"/>
                    <a:pt x="5654" y="546"/>
                    <a:pt x="5806" y="850"/>
                  </a:cubicBezTo>
                  <a:cubicBezTo>
                    <a:pt x="5927" y="1124"/>
                    <a:pt x="5958" y="1428"/>
                    <a:pt x="5836" y="1701"/>
                  </a:cubicBezTo>
                  <a:cubicBezTo>
                    <a:pt x="5441" y="2674"/>
                    <a:pt x="4681" y="3434"/>
                    <a:pt x="3709" y="3829"/>
                  </a:cubicBezTo>
                  <a:cubicBezTo>
                    <a:pt x="3103" y="4095"/>
                    <a:pt x="2527" y="4202"/>
                    <a:pt x="2037" y="4202"/>
                  </a:cubicBezTo>
                  <a:cubicBezTo>
                    <a:pt x="1297" y="4202"/>
                    <a:pt x="754" y="3958"/>
                    <a:pt x="608" y="3647"/>
                  </a:cubicBezTo>
                  <a:cubicBezTo>
                    <a:pt x="335" y="3130"/>
                    <a:pt x="608" y="1853"/>
                    <a:pt x="2493" y="850"/>
                  </a:cubicBezTo>
                  <a:cubicBezTo>
                    <a:pt x="3070" y="516"/>
                    <a:pt x="3739" y="333"/>
                    <a:pt x="4408" y="333"/>
                  </a:cubicBezTo>
                  <a:close/>
                  <a:moveTo>
                    <a:pt x="4383" y="1"/>
                  </a:moveTo>
                  <a:cubicBezTo>
                    <a:pt x="3766" y="1"/>
                    <a:pt x="3054" y="157"/>
                    <a:pt x="2341" y="546"/>
                  </a:cubicBezTo>
                  <a:cubicBezTo>
                    <a:pt x="243" y="1701"/>
                    <a:pt x="0" y="3099"/>
                    <a:pt x="335" y="3768"/>
                  </a:cubicBezTo>
                  <a:cubicBezTo>
                    <a:pt x="547" y="4224"/>
                    <a:pt x="1216" y="4498"/>
                    <a:pt x="2067" y="4498"/>
                  </a:cubicBezTo>
                  <a:cubicBezTo>
                    <a:pt x="2675" y="4498"/>
                    <a:pt x="3283" y="4376"/>
                    <a:pt x="3860" y="4133"/>
                  </a:cubicBezTo>
                  <a:cubicBezTo>
                    <a:pt x="4924" y="3707"/>
                    <a:pt x="5745" y="2856"/>
                    <a:pt x="6171" y="1792"/>
                  </a:cubicBezTo>
                  <a:cubicBezTo>
                    <a:pt x="6323" y="1428"/>
                    <a:pt x="6292" y="1002"/>
                    <a:pt x="6110" y="668"/>
                  </a:cubicBezTo>
                  <a:cubicBezTo>
                    <a:pt x="5866" y="284"/>
                    <a:pt x="5212" y="1"/>
                    <a:pt x="4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750884" y="1464729"/>
              <a:ext cx="56717" cy="48353"/>
            </a:xfrm>
            <a:custGeom>
              <a:avLst/>
              <a:gdLst/>
              <a:ahLst/>
              <a:cxnLst/>
              <a:rect l="l" t="t" r="r" b="b"/>
              <a:pathLst>
                <a:path w="1824" h="1555" extrusionOk="0">
                  <a:moveTo>
                    <a:pt x="1033" y="332"/>
                  </a:moveTo>
                  <a:cubicBezTo>
                    <a:pt x="1163" y="332"/>
                    <a:pt x="1285" y="415"/>
                    <a:pt x="1338" y="521"/>
                  </a:cubicBezTo>
                  <a:cubicBezTo>
                    <a:pt x="1459" y="733"/>
                    <a:pt x="1398" y="1007"/>
                    <a:pt x="1186" y="1129"/>
                  </a:cubicBezTo>
                  <a:cubicBezTo>
                    <a:pt x="1081" y="1194"/>
                    <a:pt x="970" y="1226"/>
                    <a:pt x="863" y="1226"/>
                  </a:cubicBezTo>
                  <a:cubicBezTo>
                    <a:pt x="723" y="1226"/>
                    <a:pt x="590" y="1171"/>
                    <a:pt x="487" y="1068"/>
                  </a:cubicBezTo>
                  <a:cubicBezTo>
                    <a:pt x="395" y="946"/>
                    <a:pt x="365" y="794"/>
                    <a:pt x="426" y="642"/>
                  </a:cubicBezTo>
                  <a:cubicBezTo>
                    <a:pt x="547" y="460"/>
                    <a:pt x="760" y="338"/>
                    <a:pt x="973" y="338"/>
                  </a:cubicBezTo>
                  <a:cubicBezTo>
                    <a:pt x="993" y="334"/>
                    <a:pt x="1013" y="332"/>
                    <a:pt x="1033" y="332"/>
                  </a:cubicBezTo>
                  <a:close/>
                  <a:moveTo>
                    <a:pt x="1043" y="0"/>
                  </a:moveTo>
                  <a:cubicBezTo>
                    <a:pt x="1019" y="0"/>
                    <a:pt x="996" y="1"/>
                    <a:pt x="973" y="4"/>
                  </a:cubicBezTo>
                  <a:cubicBezTo>
                    <a:pt x="608" y="4"/>
                    <a:pt x="304" y="186"/>
                    <a:pt x="122" y="490"/>
                  </a:cubicBezTo>
                  <a:cubicBezTo>
                    <a:pt x="0" y="733"/>
                    <a:pt x="31" y="1037"/>
                    <a:pt x="213" y="1250"/>
                  </a:cubicBezTo>
                  <a:cubicBezTo>
                    <a:pt x="365" y="1433"/>
                    <a:pt x="608" y="1554"/>
                    <a:pt x="851" y="1554"/>
                  </a:cubicBezTo>
                  <a:cubicBezTo>
                    <a:pt x="1034" y="1554"/>
                    <a:pt x="1186" y="1493"/>
                    <a:pt x="1338" y="1402"/>
                  </a:cubicBezTo>
                  <a:cubicBezTo>
                    <a:pt x="1702" y="1189"/>
                    <a:pt x="1824" y="733"/>
                    <a:pt x="1642" y="369"/>
                  </a:cubicBezTo>
                  <a:cubicBezTo>
                    <a:pt x="1530" y="146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788697" y="1499806"/>
              <a:ext cx="27426" cy="40672"/>
            </a:xfrm>
            <a:custGeom>
              <a:avLst/>
              <a:gdLst/>
              <a:ahLst/>
              <a:cxnLst/>
              <a:rect l="l" t="t" r="r" b="b"/>
              <a:pathLst>
                <a:path w="882" h="1308" extrusionOk="0">
                  <a:moveTo>
                    <a:pt x="91" y="1"/>
                  </a:moveTo>
                  <a:lnTo>
                    <a:pt x="0" y="305"/>
                  </a:lnTo>
                  <a:cubicBezTo>
                    <a:pt x="152" y="365"/>
                    <a:pt x="517" y="548"/>
                    <a:pt x="547" y="761"/>
                  </a:cubicBezTo>
                  <a:cubicBezTo>
                    <a:pt x="547" y="852"/>
                    <a:pt x="456" y="973"/>
                    <a:pt x="334" y="1034"/>
                  </a:cubicBezTo>
                  <a:lnTo>
                    <a:pt x="547" y="1308"/>
                  </a:lnTo>
                  <a:cubicBezTo>
                    <a:pt x="760" y="1186"/>
                    <a:pt x="881" y="943"/>
                    <a:pt x="851" y="700"/>
                  </a:cubicBezTo>
                  <a:cubicBezTo>
                    <a:pt x="790" y="274"/>
                    <a:pt x="182" y="3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580727" y="1686941"/>
              <a:ext cx="67165" cy="67165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639" y="1"/>
                  </a:moveTo>
                  <a:lnTo>
                    <a:pt x="1" y="639"/>
                  </a:lnTo>
                  <a:lnTo>
                    <a:pt x="1521" y="2159"/>
                  </a:lnTo>
                  <a:lnTo>
                    <a:pt x="2159" y="1521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719695" y="1654819"/>
              <a:ext cx="245775" cy="230663"/>
            </a:xfrm>
            <a:custGeom>
              <a:avLst/>
              <a:gdLst/>
              <a:ahLst/>
              <a:cxnLst/>
              <a:rect l="l" t="t" r="r" b="b"/>
              <a:pathLst>
                <a:path w="7904" h="7418" extrusionOk="0">
                  <a:moveTo>
                    <a:pt x="0" y="0"/>
                  </a:moveTo>
                  <a:lnTo>
                    <a:pt x="0" y="7417"/>
                  </a:lnTo>
                  <a:lnTo>
                    <a:pt x="7903" y="7417"/>
                  </a:lnTo>
                  <a:lnTo>
                    <a:pt x="79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783006" y="1710574"/>
              <a:ext cx="156936" cy="156004"/>
            </a:xfrm>
            <a:custGeom>
              <a:avLst/>
              <a:gdLst/>
              <a:ahLst/>
              <a:cxnLst/>
              <a:rect l="l" t="t" r="r" b="b"/>
              <a:pathLst>
                <a:path w="5047" h="5017" extrusionOk="0">
                  <a:moveTo>
                    <a:pt x="4013" y="1"/>
                  </a:moveTo>
                  <a:cubicBezTo>
                    <a:pt x="2827" y="305"/>
                    <a:pt x="1733" y="882"/>
                    <a:pt x="821" y="1673"/>
                  </a:cubicBezTo>
                  <a:cubicBezTo>
                    <a:pt x="1277" y="3314"/>
                    <a:pt x="1" y="4682"/>
                    <a:pt x="1" y="4682"/>
                  </a:cubicBezTo>
                  <a:lnTo>
                    <a:pt x="122" y="4773"/>
                  </a:lnTo>
                  <a:lnTo>
                    <a:pt x="2189" y="2676"/>
                  </a:lnTo>
                  <a:cubicBezTo>
                    <a:pt x="1986" y="2338"/>
                    <a:pt x="2268" y="1983"/>
                    <a:pt x="2588" y="1983"/>
                  </a:cubicBezTo>
                  <a:cubicBezTo>
                    <a:pt x="2700" y="1983"/>
                    <a:pt x="2816" y="2026"/>
                    <a:pt x="2919" y="2129"/>
                  </a:cubicBezTo>
                  <a:cubicBezTo>
                    <a:pt x="3217" y="2427"/>
                    <a:pt x="2946" y="2907"/>
                    <a:pt x="2589" y="2907"/>
                  </a:cubicBezTo>
                  <a:cubicBezTo>
                    <a:pt x="2509" y="2907"/>
                    <a:pt x="2424" y="2883"/>
                    <a:pt x="2341" y="2828"/>
                  </a:cubicBezTo>
                  <a:lnTo>
                    <a:pt x="244" y="4925"/>
                  </a:lnTo>
                  <a:lnTo>
                    <a:pt x="365" y="5016"/>
                  </a:lnTo>
                  <a:cubicBezTo>
                    <a:pt x="365" y="5016"/>
                    <a:pt x="1328" y="4097"/>
                    <a:pt x="2623" y="4097"/>
                  </a:cubicBezTo>
                  <a:cubicBezTo>
                    <a:pt x="2854" y="4097"/>
                    <a:pt x="3095" y="4126"/>
                    <a:pt x="3344" y="4195"/>
                  </a:cubicBezTo>
                  <a:cubicBezTo>
                    <a:pt x="4134" y="3284"/>
                    <a:pt x="4712" y="2189"/>
                    <a:pt x="5046" y="1034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896444" y="1686941"/>
              <a:ext cx="67134" cy="67165"/>
            </a:xfrm>
            <a:custGeom>
              <a:avLst/>
              <a:gdLst/>
              <a:ahLst/>
              <a:cxnLst/>
              <a:rect l="l" t="t" r="r" b="b"/>
              <a:pathLst>
                <a:path w="2159" h="2160" extrusionOk="0">
                  <a:moveTo>
                    <a:pt x="638" y="1"/>
                  </a:moveTo>
                  <a:lnTo>
                    <a:pt x="0" y="639"/>
                  </a:lnTo>
                  <a:lnTo>
                    <a:pt x="1520" y="2159"/>
                  </a:lnTo>
                  <a:lnTo>
                    <a:pt x="2158" y="1521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731014" y="1712471"/>
              <a:ext cx="54852" cy="151339"/>
            </a:xfrm>
            <a:custGeom>
              <a:avLst/>
              <a:gdLst/>
              <a:ahLst/>
              <a:cxnLst/>
              <a:rect l="l" t="t" r="r" b="b"/>
              <a:pathLst>
                <a:path w="1764" h="4867" extrusionOk="0">
                  <a:moveTo>
                    <a:pt x="31" y="1"/>
                  </a:moveTo>
                  <a:lnTo>
                    <a:pt x="1" y="335"/>
                  </a:lnTo>
                  <a:cubicBezTo>
                    <a:pt x="396" y="365"/>
                    <a:pt x="761" y="578"/>
                    <a:pt x="1004" y="912"/>
                  </a:cubicBezTo>
                  <a:cubicBezTo>
                    <a:pt x="1156" y="1247"/>
                    <a:pt x="1126" y="1672"/>
                    <a:pt x="913" y="2007"/>
                  </a:cubicBezTo>
                  <a:cubicBezTo>
                    <a:pt x="305" y="3283"/>
                    <a:pt x="457" y="3952"/>
                    <a:pt x="670" y="4317"/>
                  </a:cubicBezTo>
                  <a:cubicBezTo>
                    <a:pt x="897" y="4658"/>
                    <a:pt x="1285" y="4867"/>
                    <a:pt x="1683" y="4867"/>
                  </a:cubicBezTo>
                  <a:cubicBezTo>
                    <a:pt x="1710" y="4867"/>
                    <a:pt x="1737" y="4866"/>
                    <a:pt x="1764" y="4864"/>
                  </a:cubicBezTo>
                  <a:lnTo>
                    <a:pt x="1764" y="4530"/>
                  </a:lnTo>
                  <a:cubicBezTo>
                    <a:pt x="1738" y="4532"/>
                    <a:pt x="1712" y="4533"/>
                    <a:pt x="1686" y="4533"/>
                  </a:cubicBezTo>
                  <a:cubicBezTo>
                    <a:pt x="1409" y="4533"/>
                    <a:pt x="1138" y="4387"/>
                    <a:pt x="943" y="4165"/>
                  </a:cubicBezTo>
                  <a:cubicBezTo>
                    <a:pt x="761" y="3861"/>
                    <a:pt x="670" y="3283"/>
                    <a:pt x="1217" y="2128"/>
                  </a:cubicBezTo>
                  <a:cubicBezTo>
                    <a:pt x="1460" y="1703"/>
                    <a:pt x="1490" y="1186"/>
                    <a:pt x="1278" y="730"/>
                  </a:cubicBezTo>
                  <a:cubicBezTo>
                    <a:pt x="1004" y="335"/>
                    <a:pt x="548" y="6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766930" y="2873159"/>
              <a:ext cx="152210" cy="136134"/>
            </a:xfrm>
            <a:custGeom>
              <a:avLst/>
              <a:gdLst/>
              <a:ahLst/>
              <a:cxnLst/>
              <a:rect l="l" t="t" r="r" b="b"/>
              <a:pathLst>
                <a:path w="4895" h="4378" extrusionOk="0">
                  <a:moveTo>
                    <a:pt x="4408" y="456"/>
                  </a:moveTo>
                  <a:lnTo>
                    <a:pt x="4408" y="3891"/>
                  </a:lnTo>
                  <a:lnTo>
                    <a:pt x="487" y="3891"/>
                  </a:lnTo>
                  <a:lnTo>
                    <a:pt x="487" y="456"/>
                  </a:lnTo>
                  <a:close/>
                  <a:moveTo>
                    <a:pt x="1" y="0"/>
                  </a:moveTo>
                  <a:lnTo>
                    <a:pt x="1" y="4377"/>
                  </a:lnTo>
                  <a:lnTo>
                    <a:pt x="4895" y="4377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729148" y="2953511"/>
              <a:ext cx="106811" cy="95462"/>
            </a:xfrm>
            <a:custGeom>
              <a:avLst/>
              <a:gdLst/>
              <a:ahLst/>
              <a:cxnLst/>
              <a:rect l="l" t="t" r="r" b="b"/>
              <a:pathLst>
                <a:path w="3435" h="3070" extrusionOk="0">
                  <a:moveTo>
                    <a:pt x="2948" y="486"/>
                  </a:moveTo>
                  <a:lnTo>
                    <a:pt x="2948" y="2584"/>
                  </a:lnTo>
                  <a:lnTo>
                    <a:pt x="517" y="2584"/>
                  </a:lnTo>
                  <a:lnTo>
                    <a:pt x="517" y="486"/>
                  </a:lnTo>
                  <a:close/>
                  <a:moveTo>
                    <a:pt x="0" y="0"/>
                  </a:moveTo>
                  <a:lnTo>
                    <a:pt x="0" y="3070"/>
                  </a:lnTo>
                  <a:lnTo>
                    <a:pt x="3435" y="3070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847282" y="2900554"/>
              <a:ext cx="45399" cy="45399"/>
            </a:xfrm>
            <a:custGeom>
              <a:avLst/>
              <a:gdLst/>
              <a:ahLst/>
              <a:cxnLst/>
              <a:rect l="l" t="t" r="r" b="b"/>
              <a:pathLst>
                <a:path w="1460" h="1460" extrusionOk="0">
                  <a:moveTo>
                    <a:pt x="1247" y="1"/>
                  </a:moveTo>
                  <a:lnTo>
                    <a:pt x="1" y="1247"/>
                  </a:lnTo>
                  <a:lnTo>
                    <a:pt x="244" y="1460"/>
                  </a:lnTo>
                  <a:lnTo>
                    <a:pt x="1460" y="24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867121" y="2896792"/>
              <a:ext cx="29354" cy="30255"/>
            </a:xfrm>
            <a:custGeom>
              <a:avLst/>
              <a:gdLst/>
              <a:ahLst/>
              <a:cxnLst/>
              <a:rect l="l" t="t" r="r" b="b"/>
              <a:pathLst>
                <a:path w="944" h="973" extrusionOk="0">
                  <a:moveTo>
                    <a:pt x="1" y="0"/>
                  </a:moveTo>
                  <a:lnTo>
                    <a:pt x="1" y="335"/>
                  </a:lnTo>
                  <a:lnTo>
                    <a:pt x="639" y="335"/>
                  </a:lnTo>
                  <a:lnTo>
                    <a:pt x="639" y="973"/>
                  </a:lnTo>
                  <a:lnTo>
                    <a:pt x="943" y="973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751817" y="2251146"/>
              <a:ext cx="220246" cy="233555"/>
            </a:xfrm>
            <a:custGeom>
              <a:avLst/>
              <a:gdLst/>
              <a:ahLst/>
              <a:cxnLst/>
              <a:rect l="l" t="t" r="r" b="b"/>
              <a:pathLst>
                <a:path w="7083" h="7511" extrusionOk="0">
                  <a:moveTo>
                    <a:pt x="4742" y="459"/>
                  </a:moveTo>
                  <a:cubicBezTo>
                    <a:pt x="6627" y="459"/>
                    <a:pt x="7083" y="3073"/>
                    <a:pt x="5320" y="3681"/>
                  </a:cubicBezTo>
                  <a:lnTo>
                    <a:pt x="5168" y="3742"/>
                  </a:lnTo>
                  <a:lnTo>
                    <a:pt x="5168" y="7024"/>
                  </a:lnTo>
                  <a:lnTo>
                    <a:pt x="487" y="7024"/>
                  </a:lnTo>
                  <a:lnTo>
                    <a:pt x="487" y="2313"/>
                  </a:lnTo>
                  <a:lnTo>
                    <a:pt x="3101" y="2313"/>
                  </a:lnTo>
                  <a:lnTo>
                    <a:pt x="3101" y="2100"/>
                  </a:lnTo>
                  <a:cubicBezTo>
                    <a:pt x="3101" y="1189"/>
                    <a:pt x="3861" y="459"/>
                    <a:pt x="4742" y="459"/>
                  </a:cubicBezTo>
                  <a:close/>
                  <a:moveTo>
                    <a:pt x="4762" y="1"/>
                  </a:moveTo>
                  <a:cubicBezTo>
                    <a:pt x="3801" y="1"/>
                    <a:pt x="2848" y="591"/>
                    <a:pt x="2675" y="1827"/>
                  </a:cubicBezTo>
                  <a:lnTo>
                    <a:pt x="1" y="1827"/>
                  </a:lnTo>
                  <a:lnTo>
                    <a:pt x="1" y="7511"/>
                  </a:lnTo>
                  <a:lnTo>
                    <a:pt x="5654" y="7511"/>
                  </a:lnTo>
                  <a:lnTo>
                    <a:pt x="5685" y="4076"/>
                  </a:lnTo>
                  <a:cubicBezTo>
                    <a:pt x="6444" y="3711"/>
                    <a:pt x="6931" y="2951"/>
                    <a:pt x="6931" y="2131"/>
                  </a:cubicBezTo>
                  <a:cubicBezTo>
                    <a:pt x="6915" y="736"/>
                    <a:pt x="5834" y="1"/>
                    <a:pt x="4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811366" y="2357494"/>
              <a:ext cx="81313" cy="60822"/>
            </a:xfrm>
            <a:custGeom>
              <a:avLst/>
              <a:gdLst/>
              <a:ahLst/>
              <a:cxnLst/>
              <a:rect l="l" t="t" r="r" b="b"/>
              <a:pathLst>
                <a:path w="2615" h="1956" extrusionOk="0">
                  <a:moveTo>
                    <a:pt x="1467" y="1"/>
                  </a:moveTo>
                  <a:cubicBezTo>
                    <a:pt x="803" y="1"/>
                    <a:pt x="697" y="803"/>
                    <a:pt x="669" y="1112"/>
                  </a:cubicBezTo>
                  <a:cubicBezTo>
                    <a:pt x="608" y="1477"/>
                    <a:pt x="335" y="1750"/>
                    <a:pt x="1" y="1872"/>
                  </a:cubicBezTo>
                  <a:cubicBezTo>
                    <a:pt x="1" y="1872"/>
                    <a:pt x="327" y="1956"/>
                    <a:pt x="734" y="1956"/>
                  </a:cubicBezTo>
                  <a:cubicBezTo>
                    <a:pt x="1140" y="1956"/>
                    <a:pt x="1627" y="1872"/>
                    <a:pt x="1946" y="1538"/>
                  </a:cubicBezTo>
                  <a:cubicBezTo>
                    <a:pt x="2615" y="899"/>
                    <a:pt x="2219" y="109"/>
                    <a:pt x="1642" y="18"/>
                  </a:cubicBezTo>
                  <a:cubicBezTo>
                    <a:pt x="1580" y="6"/>
                    <a:pt x="1521" y="1"/>
                    <a:pt x="1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862394" y="2272975"/>
              <a:ext cx="90766" cy="93596"/>
            </a:xfrm>
            <a:custGeom>
              <a:avLst/>
              <a:gdLst/>
              <a:ahLst/>
              <a:cxnLst/>
              <a:rect l="l" t="t" r="r" b="b"/>
              <a:pathLst>
                <a:path w="2919" h="3010" extrusionOk="0">
                  <a:moveTo>
                    <a:pt x="2919" y="0"/>
                  </a:moveTo>
                  <a:lnTo>
                    <a:pt x="1733" y="31"/>
                  </a:lnTo>
                  <a:lnTo>
                    <a:pt x="1" y="2493"/>
                  </a:lnTo>
                  <a:lnTo>
                    <a:pt x="122" y="2493"/>
                  </a:lnTo>
                  <a:cubicBezTo>
                    <a:pt x="426" y="2553"/>
                    <a:pt x="670" y="2736"/>
                    <a:pt x="791" y="3009"/>
                  </a:cubicBezTo>
                  <a:lnTo>
                    <a:pt x="2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472979" y="2629304"/>
              <a:ext cx="140860" cy="139896"/>
            </a:xfrm>
            <a:custGeom>
              <a:avLst/>
              <a:gdLst/>
              <a:ahLst/>
              <a:cxnLst/>
              <a:rect l="l" t="t" r="r" b="b"/>
              <a:pathLst>
                <a:path w="4530" h="4499" extrusionOk="0">
                  <a:moveTo>
                    <a:pt x="3040" y="0"/>
                  </a:moveTo>
                  <a:lnTo>
                    <a:pt x="1" y="3009"/>
                  </a:lnTo>
                  <a:lnTo>
                    <a:pt x="1490" y="4499"/>
                  </a:lnTo>
                  <a:lnTo>
                    <a:pt x="4530" y="149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575067" y="2600945"/>
              <a:ext cx="66201" cy="66201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639" y="0"/>
                  </a:moveTo>
                  <a:lnTo>
                    <a:pt x="1" y="669"/>
                  </a:lnTo>
                  <a:lnTo>
                    <a:pt x="1490" y="2128"/>
                  </a:lnTo>
                  <a:lnTo>
                    <a:pt x="2128" y="1490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469217" y="2724769"/>
              <a:ext cx="49161" cy="49161"/>
            </a:xfrm>
            <a:custGeom>
              <a:avLst/>
              <a:gdLst/>
              <a:ahLst/>
              <a:cxnLst/>
              <a:rect l="l" t="t" r="r" b="b"/>
              <a:pathLst>
                <a:path w="1581" h="1581" extrusionOk="0">
                  <a:moveTo>
                    <a:pt x="122" y="0"/>
                  </a:moveTo>
                  <a:lnTo>
                    <a:pt x="0" y="1581"/>
                  </a:lnTo>
                  <a:lnTo>
                    <a:pt x="1581" y="1459"/>
                  </a:lnTo>
                  <a:lnTo>
                    <a:pt x="1550" y="1125"/>
                  </a:lnTo>
                  <a:lnTo>
                    <a:pt x="335" y="12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847282" y="2624329"/>
              <a:ext cx="82246" cy="71176"/>
            </a:xfrm>
            <a:custGeom>
              <a:avLst/>
              <a:gdLst/>
              <a:ahLst/>
              <a:cxnLst/>
              <a:rect l="l" t="t" r="r" b="b"/>
              <a:pathLst>
                <a:path w="2645" h="2289" extrusionOk="0">
                  <a:moveTo>
                    <a:pt x="1520" y="495"/>
                  </a:moveTo>
                  <a:cubicBezTo>
                    <a:pt x="1885" y="495"/>
                    <a:pt x="2159" y="768"/>
                    <a:pt x="2159" y="1133"/>
                  </a:cubicBezTo>
                  <a:cubicBezTo>
                    <a:pt x="2179" y="1546"/>
                    <a:pt x="1850" y="1804"/>
                    <a:pt x="1512" y="1804"/>
                  </a:cubicBezTo>
                  <a:cubicBezTo>
                    <a:pt x="1353" y="1804"/>
                    <a:pt x="1191" y="1746"/>
                    <a:pt x="1064" y="1619"/>
                  </a:cubicBezTo>
                  <a:cubicBezTo>
                    <a:pt x="639" y="1194"/>
                    <a:pt x="943" y="495"/>
                    <a:pt x="1520" y="495"/>
                  </a:cubicBezTo>
                  <a:close/>
                  <a:moveTo>
                    <a:pt x="1506" y="0"/>
                  </a:moveTo>
                  <a:cubicBezTo>
                    <a:pt x="1225" y="0"/>
                    <a:pt x="937" y="106"/>
                    <a:pt x="700" y="343"/>
                  </a:cubicBezTo>
                  <a:cubicBezTo>
                    <a:pt x="1" y="1042"/>
                    <a:pt x="487" y="2288"/>
                    <a:pt x="1520" y="2288"/>
                  </a:cubicBezTo>
                  <a:cubicBezTo>
                    <a:pt x="2159" y="2288"/>
                    <a:pt x="2645" y="1771"/>
                    <a:pt x="2645" y="1133"/>
                  </a:cubicBezTo>
                  <a:cubicBezTo>
                    <a:pt x="2645" y="456"/>
                    <a:pt x="2091" y="0"/>
                    <a:pt x="1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731014" y="2673709"/>
              <a:ext cx="163560" cy="84330"/>
            </a:xfrm>
            <a:custGeom>
              <a:avLst/>
              <a:gdLst/>
              <a:ahLst/>
              <a:cxnLst/>
              <a:rect l="l" t="t" r="r" b="b"/>
              <a:pathLst>
                <a:path w="5260" h="2712" extrusionOk="0">
                  <a:moveTo>
                    <a:pt x="4499" y="1"/>
                  </a:moveTo>
                  <a:lnTo>
                    <a:pt x="1" y="2493"/>
                  </a:lnTo>
                  <a:cubicBezTo>
                    <a:pt x="1" y="2493"/>
                    <a:pt x="511" y="2712"/>
                    <a:pt x="1009" y="2712"/>
                  </a:cubicBezTo>
                  <a:cubicBezTo>
                    <a:pt x="1155" y="2712"/>
                    <a:pt x="1299" y="2693"/>
                    <a:pt x="1429" y="2645"/>
                  </a:cubicBezTo>
                  <a:cubicBezTo>
                    <a:pt x="2007" y="2433"/>
                    <a:pt x="5259" y="457"/>
                    <a:pt x="5259" y="457"/>
                  </a:cubicBezTo>
                  <a:lnTo>
                    <a:pt x="44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846349" y="2703219"/>
              <a:ext cx="83179" cy="70710"/>
            </a:xfrm>
            <a:custGeom>
              <a:avLst/>
              <a:gdLst/>
              <a:ahLst/>
              <a:cxnLst/>
              <a:rect l="l" t="t" r="r" b="b"/>
              <a:pathLst>
                <a:path w="2675" h="2274" extrusionOk="0">
                  <a:moveTo>
                    <a:pt x="1520" y="481"/>
                  </a:moveTo>
                  <a:cubicBezTo>
                    <a:pt x="1885" y="481"/>
                    <a:pt x="2189" y="784"/>
                    <a:pt x="2189" y="1149"/>
                  </a:cubicBezTo>
                  <a:cubicBezTo>
                    <a:pt x="2189" y="1539"/>
                    <a:pt x="1856" y="1805"/>
                    <a:pt x="1518" y="1805"/>
                  </a:cubicBezTo>
                  <a:cubicBezTo>
                    <a:pt x="1356" y="1805"/>
                    <a:pt x="1192" y="1743"/>
                    <a:pt x="1064" y="1605"/>
                  </a:cubicBezTo>
                  <a:cubicBezTo>
                    <a:pt x="638" y="1210"/>
                    <a:pt x="942" y="481"/>
                    <a:pt x="1520" y="481"/>
                  </a:cubicBezTo>
                  <a:close/>
                  <a:moveTo>
                    <a:pt x="1508" y="1"/>
                  </a:moveTo>
                  <a:cubicBezTo>
                    <a:pt x="1224" y="1"/>
                    <a:pt x="935" y="103"/>
                    <a:pt x="699" y="329"/>
                  </a:cubicBezTo>
                  <a:cubicBezTo>
                    <a:pt x="0" y="1058"/>
                    <a:pt x="517" y="2274"/>
                    <a:pt x="1520" y="2274"/>
                  </a:cubicBezTo>
                  <a:cubicBezTo>
                    <a:pt x="2158" y="2274"/>
                    <a:pt x="2675" y="1757"/>
                    <a:pt x="2675" y="1149"/>
                  </a:cubicBezTo>
                  <a:cubicBezTo>
                    <a:pt x="2675" y="450"/>
                    <a:pt x="210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1731014" y="2640468"/>
              <a:ext cx="162596" cy="84330"/>
            </a:xfrm>
            <a:custGeom>
              <a:avLst/>
              <a:gdLst/>
              <a:ahLst/>
              <a:cxnLst/>
              <a:rect l="l" t="t" r="r" b="b"/>
              <a:pathLst>
                <a:path w="5229" h="2712" extrusionOk="0">
                  <a:moveTo>
                    <a:pt x="983" y="0"/>
                  </a:moveTo>
                  <a:cubicBezTo>
                    <a:pt x="493" y="0"/>
                    <a:pt x="1" y="219"/>
                    <a:pt x="1" y="219"/>
                  </a:cubicBezTo>
                  <a:lnTo>
                    <a:pt x="4469" y="2711"/>
                  </a:lnTo>
                  <a:lnTo>
                    <a:pt x="5229" y="2255"/>
                  </a:lnTo>
                  <a:cubicBezTo>
                    <a:pt x="5229" y="2255"/>
                    <a:pt x="1977" y="280"/>
                    <a:pt x="1399" y="67"/>
                  </a:cubicBezTo>
                  <a:cubicBezTo>
                    <a:pt x="1269" y="19"/>
                    <a:pt x="1126" y="0"/>
                    <a:pt x="9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1466387" y="2895828"/>
              <a:ext cx="83179" cy="130475"/>
            </a:xfrm>
            <a:custGeom>
              <a:avLst/>
              <a:gdLst/>
              <a:ahLst/>
              <a:cxnLst/>
              <a:rect l="l" t="t" r="r" b="b"/>
              <a:pathLst>
                <a:path w="2675" h="4196" extrusionOk="0">
                  <a:moveTo>
                    <a:pt x="486" y="1004"/>
                  </a:moveTo>
                  <a:lnTo>
                    <a:pt x="1915" y="2098"/>
                  </a:lnTo>
                  <a:lnTo>
                    <a:pt x="486" y="3192"/>
                  </a:lnTo>
                  <a:lnTo>
                    <a:pt x="486" y="1004"/>
                  </a:lnTo>
                  <a:close/>
                  <a:moveTo>
                    <a:pt x="0" y="1"/>
                  </a:moveTo>
                  <a:lnTo>
                    <a:pt x="0" y="4195"/>
                  </a:lnTo>
                  <a:lnTo>
                    <a:pt x="2675" y="20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559955" y="2897724"/>
              <a:ext cx="80349" cy="126681"/>
            </a:xfrm>
            <a:custGeom>
              <a:avLst/>
              <a:gdLst/>
              <a:ahLst/>
              <a:cxnLst/>
              <a:rect l="l" t="t" r="r" b="b"/>
              <a:pathLst>
                <a:path w="2584" h="4074" extrusionOk="0">
                  <a:moveTo>
                    <a:pt x="2584" y="1"/>
                  </a:moveTo>
                  <a:lnTo>
                    <a:pt x="0" y="2037"/>
                  </a:lnTo>
                  <a:lnTo>
                    <a:pt x="2584" y="4074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553331" y="2890168"/>
              <a:ext cx="4758" cy="139928"/>
            </a:xfrm>
            <a:custGeom>
              <a:avLst/>
              <a:gdLst/>
              <a:ahLst/>
              <a:cxnLst/>
              <a:rect l="l" t="t" r="r" b="b"/>
              <a:pathLst>
                <a:path w="153" h="4500" extrusionOk="0">
                  <a:moveTo>
                    <a:pt x="0" y="1"/>
                  </a:moveTo>
                  <a:lnTo>
                    <a:pt x="0" y="639"/>
                  </a:lnTo>
                  <a:lnTo>
                    <a:pt x="152" y="639"/>
                  </a:lnTo>
                  <a:lnTo>
                    <a:pt x="152" y="1"/>
                  </a:lnTo>
                  <a:close/>
                  <a:moveTo>
                    <a:pt x="0" y="1277"/>
                  </a:moveTo>
                  <a:lnTo>
                    <a:pt x="0" y="1915"/>
                  </a:lnTo>
                  <a:lnTo>
                    <a:pt x="152" y="1915"/>
                  </a:lnTo>
                  <a:lnTo>
                    <a:pt x="152" y="1277"/>
                  </a:lnTo>
                  <a:close/>
                  <a:moveTo>
                    <a:pt x="0" y="2584"/>
                  </a:moveTo>
                  <a:lnTo>
                    <a:pt x="0" y="3222"/>
                  </a:lnTo>
                  <a:lnTo>
                    <a:pt x="152" y="3222"/>
                  </a:lnTo>
                  <a:lnTo>
                    <a:pt x="152" y="2584"/>
                  </a:lnTo>
                  <a:close/>
                  <a:moveTo>
                    <a:pt x="0" y="3861"/>
                  </a:moveTo>
                  <a:lnTo>
                    <a:pt x="0" y="4499"/>
                  </a:lnTo>
                  <a:lnTo>
                    <a:pt x="152" y="4499"/>
                  </a:lnTo>
                  <a:lnTo>
                    <a:pt x="152" y="38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855802" y="4021564"/>
              <a:ext cx="849702" cy="759278"/>
            </a:xfrm>
            <a:custGeom>
              <a:avLst/>
              <a:gdLst/>
              <a:ahLst/>
              <a:cxnLst/>
              <a:rect l="l" t="t" r="r" b="b"/>
              <a:pathLst>
                <a:path w="27326" h="24418" extrusionOk="0">
                  <a:moveTo>
                    <a:pt x="122" y="0"/>
                  </a:moveTo>
                  <a:cubicBezTo>
                    <a:pt x="122" y="0"/>
                    <a:pt x="0" y="6383"/>
                    <a:pt x="31" y="12493"/>
                  </a:cubicBezTo>
                  <a:lnTo>
                    <a:pt x="31" y="12888"/>
                  </a:lnTo>
                  <a:cubicBezTo>
                    <a:pt x="31" y="13800"/>
                    <a:pt x="61" y="14681"/>
                    <a:pt x="61" y="15563"/>
                  </a:cubicBezTo>
                  <a:lnTo>
                    <a:pt x="61" y="15715"/>
                  </a:lnTo>
                  <a:cubicBezTo>
                    <a:pt x="152" y="19940"/>
                    <a:pt x="304" y="23465"/>
                    <a:pt x="638" y="23678"/>
                  </a:cubicBezTo>
                  <a:cubicBezTo>
                    <a:pt x="1321" y="24133"/>
                    <a:pt x="14983" y="24418"/>
                    <a:pt x="22166" y="24418"/>
                  </a:cubicBezTo>
                  <a:cubicBezTo>
                    <a:pt x="24584" y="24418"/>
                    <a:pt x="26268" y="24385"/>
                    <a:pt x="26475" y="24316"/>
                  </a:cubicBezTo>
                  <a:cubicBezTo>
                    <a:pt x="27326" y="24043"/>
                    <a:pt x="26657" y="21611"/>
                    <a:pt x="25715" y="20851"/>
                  </a:cubicBezTo>
                  <a:cubicBezTo>
                    <a:pt x="24803" y="20091"/>
                    <a:pt x="15624" y="15867"/>
                    <a:pt x="15624" y="15867"/>
                  </a:cubicBezTo>
                  <a:lnTo>
                    <a:pt x="15624" y="15593"/>
                  </a:lnTo>
                  <a:lnTo>
                    <a:pt x="15745" y="13040"/>
                  </a:lnTo>
                  <a:lnTo>
                    <a:pt x="15745" y="12553"/>
                  </a:lnTo>
                  <a:lnTo>
                    <a:pt x="16201" y="18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2451258" y="4564095"/>
              <a:ext cx="2861" cy="1897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0" y="0"/>
                  </a:moveTo>
                  <a:cubicBezTo>
                    <a:pt x="0" y="30"/>
                    <a:pt x="31" y="61"/>
                    <a:pt x="9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858632" y="4552745"/>
              <a:ext cx="846872" cy="228113"/>
            </a:xfrm>
            <a:custGeom>
              <a:avLst/>
              <a:gdLst/>
              <a:ahLst/>
              <a:cxnLst/>
              <a:rect l="l" t="t" r="r" b="b"/>
              <a:pathLst>
                <a:path w="27235" h="7336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617"/>
                    <a:pt x="243" y="6414"/>
                    <a:pt x="547" y="6596"/>
                  </a:cubicBezTo>
                  <a:cubicBezTo>
                    <a:pt x="1230" y="7051"/>
                    <a:pt x="14892" y="7336"/>
                    <a:pt x="22075" y="7336"/>
                  </a:cubicBezTo>
                  <a:cubicBezTo>
                    <a:pt x="24493" y="7336"/>
                    <a:pt x="26177" y="7303"/>
                    <a:pt x="26384" y="7234"/>
                  </a:cubicBezTo>
                  <a:cubicBezTo>
                    <a:pt x="27235" y="6961"/>
                    <a:pt x="26536" y="4529"/>
                    <a:pt x="25593" y="3769"/>
                  </a:cubicBezTo>
                  <a:cubicBezTo>
                    <a:pt x="25107" y="3374"/>
                    <a:pt x="22311" y="2006"/>
                    <a:pt x="19788" y="791"/>
                  </a:cubicBezTo>
                  <a:lnTo>
                    <a:pt x="19788" y="791"/>
                  </a:lnTo>
                  <a:cubicBezTo>
                    <a:pt x="20700" y="1368"/>
                    <a:pt x="22159" y="2341"/>
                    <a:pt x="21976" y="2918"/>
                  </a:cubicBezTo>
                  <a:cubicBezTo>
                    <a:pt x="21899" y="3167"/>
                    <a:pt x="21339" y="3272"/>
                    <a:pt x="20442" y="3272"/>
                  </a:cubicBezTo>
                  <a:cubicBezTo>
                    <a:pt x="16066" y="3272"/>
                    <a:pt x="3658" y="7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705515" y="1865587"/>
              <a:ext cx="668232" cy="2597303"/>
            </a:xfrm>
            <a:custGeom>
              <a:avLst/>
              <a:gdLst/>
              <a:ahLst/>
              <a:cxnLst/>
              <a:rect l="l" t="t" r="r" b="b"/>
              <a:pathLst>
                <a:path w="21490" h="83528" extrusionOk="0">
                  <a:moveTo>
                    <a:pt x="0" y="1"/>
                  </a:moveTo>
                  <a:cubicBezTo>
                    <a:pt x="0" y="1"/>
                    <a:pt x="3617" y="40670"/>
                    <a:pt x="4195" y="43770"/>
                  </a:cubicBezTo>
                  <a:cubicBezTo>
                    <a:pt x="4347" y="44500"/>
                    <a:pt x="4438" y="48330"/>
                    <a:pt x="4468" y="53284"/>
                  </a:cubicBezTo>
                  <a:cubicBezTo>
                    <a:pt x="4620" y="64075"/>
                    <a:pt x="4529" y="83528"/>
                    <a:pt x="4529" y="83528"/>
                  </a:cubicBezTo>
                  <a:lnTo>
                    <a:pt x="21490" y="83528"/>
                  </a:lnTo>
                  <a:cubicBezTo>
                    <a:pt x="21490" y="83528"/>
                    <a:pt x="21004" y="49819"/>
                    <a:pt x="20244" y="43618"/>
                  </a:cubicBezTo>
                  <a:cubicBezTo>
                    <a:pt x="19514" y="37418"/>
                    <a:pt x="14681" y="1"/>
                    <a:pt x="14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866188" y="4366791"/>
              <a:ext cx="484895" cy="9826"/>
            </a:xfrm>
            <a:custGeom>
              <a:avLst/>
              <a:gdLst/>
              <a:ahLst/>
              <a:cxnLst/>
              <a:rect l="l" t="t" r="r" b="b"/>
              <a:pathLst>
                <a:path w="15594" h="316" extrusionOk="0">
                  <a:moveTo>
                    <a:pt x="5483" y="0"/>
                  </a:moveTo>
                  <a:cubicBezTo>
                    <a:pt x="3040" y="0"/>
                    <a:pt x="608" y="23"/>
                    <a:pt x="0" y="114"/>
                  </a:cubicBezTo>
                  <a:cubicBezTo>
                    <a:pt x="0" y="144"/>
                    <a:pt x="0" y="175"/>
                    <a:pt x="0" y="175"/>
                  </a:cubicBezTo>
                  <a:cubicBezTo>
                    <a:pt x="655" y="289"/>
                    <a:pt x="3425" y="316"/>
                    <a:pt x="6046" y="316"/>
                  </a:cubicBezTo>
                  <a:cubicBezTo>
                    <a:pt x="8293" y="316"/>
                    <a:pt x="10431" y="296"/>
                    <a:pt x="11034" y="296"/>
                  </a:cubicBezTo>
                  <a:cubicBezTo>
                    <a:pt x="13679" y="266"/>
                    <a:pt x="12919" y="236"/>
                    <a:pt x="15563" y="205"/>
                  </a:cubicBezTo>
                  <a:cubicBezTo>
                    <a:pt x="15593" y="175"/>
                    <a:pt x="15593" y="114"/>
                    <a:pt x="15563" y="114"/>
                  </a:cubicBezTo>
                  <a:cubicBezTo>
                    <a:pt x="12919" y="53"/>
                    <a:pt x="13679" y="53"/>
                    <a:pt x="11034" y="23"/>
                  </a:cubicBezTo>
                  <a:cubicBezTo>
                    <a:pt x="10381" y="23"/>
                    <a:pt x="7926" y="0"/>
                    <a:pt x="54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772620" y="1924421"/>
              <a:ext cx="177708" cy="2395776"/>
            </a:xfrm>
            <a:custGeom>
              <a:avLst/>
              <a:gdLst/>
              <a:ahLst/>
              <a:cxnLst/>
              <a:rect l="l" t="t" r="r" b="b"/>
              <a:pathLst>
                <a:path w="5715" h="77047" extrusionOk="0">
                  <a:moveTo>
                    <a:pt x="31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791" y="9629"/>
                    <a:pt x="1672" y="19234"/>
                    <a:pt x="3040" y="28778"/>
                  </a:cubicBezTo>
                  <a:cubicBezTo>
                    <a:pt x="3374" y="31179"/>
                    <a:pt x="3709" y="33550"/>
                    <a:pt x="4104" y="35890"/>
                  </a:cubicBezTo>
                  <a:cubicBezTo>
                    <a:pt x="4499" y="38292"/>
                    <a:pt x="4894" y="40693"/>
                    <a:pt x="5107" y="43125"/>
                  </a:cubicBezTo>
                  <a:cubicBezTo>
                    <a:pt x="5289" y="45556"/>
                    <a:pt x="5320" y="47866"/>
                    <a:pt x="5320" y="50237"/>
                  </a:cubicBezTo>
                  <a:cubicBezTo>
                    <a:pt x="5350" y="52699"/>
                    <a:pt x="5380" y="55161"/>
                    <a:pt x="5411" y="57623"/>
                  </a:cubicBezTo>
                  <a:cubicBezTo>
                    <a:pt x="5441" y="63094"/>
                    <a:pt x="5502" y="71514"/>
                    <a:pt x="5563" y="76955"/>
                  </a:cubicBezTo>
                  <a:cubicBezTo>
                    <a:pt x="5563" y="77016"/>
                    <a:pt x="5601" y="77046"/>
                    <a:pt x="5639" y="77046"/>
                  </a:cubicBezTo>
                  <a:cubicBezTo>
                    <a:pt x="5677" y="77046"/>
                    <a:pt x="5715" y="77016"/>
                    <a:pt x="5715" y="76955"/>
                  </a:cubicBezTo>
                  <a:cubicBezTo>
                    <a:pt x="5684" y="72092"/>
                    <a:pt x="5624" y="64280"/>
                    <a:pt x="5593" y="59386"/>
                  </a:cubicBezTo>
                  <a:lnTo>
                    <a:pt x="5532" y="52000"/>
                  </a:lnTo>
                  <a:cubicBezTo>
                    <a:pt x="5532" y="49629"/>
                    <a:pt x="5532" y="47228"/>
                    <a:pt x="5411" y="44857"/>
                  </a:cubicBezTo>
                  <a:cubicBezTo>
                    <a:pt x="5168" y="40024"/>
                    <a:pt x="4195" y="35282"/>
                    <a:pt x="3526" y="30510"/>
                  </a:cubicBezTo>
                  <a:cubicBezTo>
                    <a:pt x="2827" y="25738"/>
                    <a:pt x="2250" y="20966"/>
                    <a:pt x="1702" y="16164"/>
                  </a:cubicBezTo>
                  <a:cubicBezTo>
                    <a:pt x="1125" y="10784"/>
                    <a:pt x="608" y="5404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16850" y="3782405"/>
              <a:ext cx="761828" cy="1038013"/>
            </a:xfrm>
            <a:custGeom>
              <a:avLst/>
              <a:gdLst/>
              <a:ahLst/>
              <a:cxnLst/>
              <a:rect l="l" t="t" r="r" b="b"/>
              <a:pathLst>
                <a:path w="24500" h="33382" extrusionOk="0">
                  <a:moveTo>
                    <a:pt x="11368" y="1"/>
                  </a:moveTo>
                  <a:cubicBezTo>
                    <a:pt x="11368" y="1"/>
                    <a:pt x="3739" y="12858"/>
                    <a:pt x="3374" y="13649"/>
                  </a:cubicBezTo>
                  <a:lnTo>
                    <a:pt x="3313" y="13770"/>
                  </a:lnTo>
                  <a:cubicBezTo>
                    <a:pt x="1459" y="17600"/>
                    <a:pt x="0" y="20792"/>
                    <a:pt x="213" y="21156"/>
                  </a:cubicBezTo>
                  <a:cubicBezTo>
                    <a:pt x="760" y="22099"/>
                    <a:pt x="22098" y="33223"/>
                    <a:pt x="22979" y="33375"/>
                  </a:cubicBezTo>
                  <a:cubicBezTo>
                    <a:pt x="23005" y="33380"/>
                    <a:pt x="23031" y="33382"/>
                    <a:pt x="23056" y="33382"/>
                  </a:cubicBezTo>
                  <a:cubicBezTo>
                    <a:pt x="23887" y="33382"/>
                    <a:pt x="24303" y="31003"/>
                    <a:pt x="23831" y="29941"/>
                  </a:cubicBezTo>
                  <a:cubicBezTo>
                    <a:pt x="23344" y="28846"/>
                    <a:pt x="17083" y="20913"/>
                    <a:pt x="17083" y="20913"/>
                  </a:cubicBezTo>
                  <a:lnTo>
                    <a:pt x="17204" y="20700"/>
                  </a:lnTo>
                  <a:lnTo>
                    <a:pt x="24499" y="7721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17783" y="4260692"/>
              <a:ext cx="754800" cy="559741"/>
            </a:xfrm>
            <a:custGeom>
              <a:avLst/>
              <a:gdLst/>
              <a:ahLst/>
              <a:cxnLst/>
              <a:rect l="l" t="t" r="r" b="b"/>
              <a:pathLst>
                <a:path w="24274" h="18001" extrusionOk="0">
                  <a:moveTo>
                    <a:pt x="2493" y="0"/>
                  </a:moveTo>
                  <a:cubicBezTo>
                    <a:pt x="1034" y="3070"/>
                    <a:pt x="1" y="5471"/>
                    <a:pt x="183" y="5775"/>
                  </a:cubicBezTo>
                  <a:cubicBezTo>
                    <a:pt x="730" y="6718"/>
                    <a:pt x="22068" y="17842"/>
                    <a:pt x="22949" y="17994"/>
                  </a:cubicBezTo>
                  <a:cubicBezTo>
                    <a:pt x="22975" y="17999"/>
                    <a:pt x="23001" y="18001"/>
                    <a:pt x="23026" y="18001"/>
                  </a:cubicBezTo>
                  <a:cubicBezTo>
                    <a:pt x="23857" y="18001"/>
                    <a:pt x="24273" y="15622"/>
                    <a:pt x="23831" y="14560"/>
                  </a:cubicBezTo>
                  <a:cubicBezTo>
                    <a:pt x="23618" y="14104"/>
                    <a:pt x="22463" y="12523"/>
                    <a:pt x="21156" y="10821"/>
                  </a:cubicBezTo>
                  <a:lnTo>
                    <a:pt x="21156" y="10821"/>
                  </a:lnTo>
                  <a:cubicBezTo>
                    <a:pt x="21460" y="11429"/>
                    <a:pt x="21642" y="12006"/>
                    <a:pt x="21399" y="12250"/>
                  </a:cubicBezTo>
                  <a:cubicBezTo>
                    <a:pt x="21347" y="12306"/>
                    <a:pt x="21261" y="12334"/>
                    <a:pt x="21146" y="12334"/>
                  </a:cubicBezTo>
                  <a:cubicBezTo>
                    <a:pt x="18909" y="12334"/>
                    <a:pt x="5412" y="2196"/>
                    <a:pt x="2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27427" y="1865587"/>
              <a:ext cx="1336494" cy="2545312"/>
            </a:xfrm>
            <a:custGeom>
              <a:avLst/>
              <a:gdLst/>
              <a:ahLst/>
              <a:cxnLst/>
              <a:rect l="l" t="t" r="r" b="b"/>
              <a:pathLst>
                <a:path w="42981" h="81856" extrusionOk="0">
                  <a:moveTo>
                    <a:pt x="23466" y="1"/>
                  </a:moveTo>
                  <a:cubicBezTo>
                    <a:pt x="18603" y="9271"/>
                    <a:pt x="21186" y="15442"/>
                    <a:pt x="21186" y="15442"/>
                  </a:cubicBezTo>
                  <a:cubicBezTo>
                    <a:pt x="19819" y="26779"/>
                    <a:pt x="18208" y="40822"/>
                    <a:pt x="18086" y="44226"/>
                  </a:cubicBezTo>
                  <a:cubicBezTo>
                    <a:pt x="17995" y="46506"/>
                    <a:pt x="1" y="72251"/>
                    <a:pt x="1" y="72251"/>
                  </a:cubicBezTo>
                  <a:lnTo>
                    <a:pt x="15533" y="81856"/>
                  </a:lnTo>
                  <a:cubicBezTo>
                    <a:pt x="15533" y="81856"/>
                    <a:pt x="32919" y="51126"/>
                    <a:pt x="33071" y="44895"/>
                  </a:cubicBezTo>
                  <a:cubicBezTo>
                    <a:pt x="33132" y="41734"/>
                    <a:pt x="35077" y="16414"/>
                    <a:pt x="35077" y="16414"/>
                  </a:cubicBezTo>
                  <a:cubicBezTo>
                    <a:pt x="36445" y="15624"/>
                    <a:pt x="37904" y="14955"/>
                    <a:pt x="39424" y="14439"/>
                  </a:cubicBezTo>
                  <a:cubicBezTo>
                    <a:pt x="41673" y="8846"/>
                    <a:pt x="42980" y="1"/>
                    <a:pt x="42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923825" y="4050856"/>
              <a:ext cx="416860" cy="250501"/>
            </a:xfrm>
            <a:custGeom>
              <a:avLst/>
              <a:gdLst/>
              <a:ahLst/>
              <a:cxnLst/>
              <a:rect l="l" t="t" r="r" b="b"/>
              <a:pathLst>
                <a:path w="13406" h="8056" extrusionOk="0">
                  <a:moveTo>
                    <a:pt x="62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974" y="851"/>
                    <a:pt x="8329" y="5168"/>
                    <a:pt x="9424" y="5806"/>
                  </a:cubicBezTo>
                  <a:cubicBezTo>
                    <a:pt x="11703" y="7143"/>
                    <a:pt x="11065" y="6748"/>
                    <a:pt x="13375" y="8055"/>
                  </a:cubicBezTo>
                  <a:cubicBezTo>
                    <a:pt x="13405" y="8055"/>
                    <a:pt x="13405" y="7994"/>
                    <a:pt x="13405" y="7994"/>
                  </a:cubicBezTo>
                  <a:cubicBezTo>
                    <a:pt x="11156" y="6596"/>
                    <a:pt x="11825" y="6961"/>
                    <a:pt x="9545" y="5563"/>
                  </a:cubicBezTo>
                  <a:cubicBezTo>
                    <a:pt x="8451" y="4894"/>
                    <a:pt x="1186" y="456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916532" y="2302144"/>
              <a:ext cx="164928" cy="76898"/>
            </a:xfrm>
            <a:custGeom>
              <a:avLst/>
              <a:gdLst/>
              <a:ahLst/>
              <a:cxnLst/>
              <a:rect l="l" t="t" r="r" b="b"/>
              <a:pathLst>
                <a:path w="5304" h="2473" extrusionOk="0">
                  <a:moveTo>
                    <a:pt x="5153" y="1"/>
                  </a:moveTo>
                  <a:cubicBezTo>
                    <a:pt x="5145" y="1"/>
                    <a:pt x="5137" y="2"/>
                    <a:pt x="5129" y="4"/>
                  </a:cubicBezTo>
                  <a:cubicBezTo>
                    <a:pt x="3366" y="643"/>
                    <a:pt x="1664" y="1433"/>
                    <a:pt x="53" y="2375"/>
                  </a:cubicBezTo>
                  <a:cubicBezTo>
                    <a:pt x="1" y="2401"/>
                    <a:pt x="16" y="2473"/>
                    <a:pt x="60" y="2473"/>
                  </a:cubicBezTo>
                  <a:cubicBezTo>
                    <a:pt x="67" y="2473"/>
                    <a:pt x="75" y="2471"/>
                    <a:pt x="84" y="2467"/>
                  </a:cubicBezTo>
                  <a:cubicBezTo>
                    <a:pt x="1816" y="1737"/>
                    <a:pt x="3549" y="1038"/>
                    <a:pt x="5221" y="217"/>
                  </a:cubicBezTo>
                  <a:cubicBezTo>
                    <a:pt x="5304" y="134"/>
                    <a:pt x="5235" y="1"/>
                    <a:pt x="5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968276" y="1936020"/>
              <a:ext cx="131407" cy="356100"/>
            </a:xfrm>
            <a:custGeom>
              <a:avLst/>
              <a:gdLst/>
              <a:ahLst/>
              <a:cxnLst/>
              <a:rect l="l" t="t" r="r" b="b"/>
              <a:pathLst>
                <a:path w="4226" h="11452" extrusionOk="0">
                  <a:moveTo>
                    <a:pt x="3936" y="0"/>
                  </a:moveTo>
                  <a:cubicBezTo>
                    <a:pt x="3914" y="0"/>
                    <a:pt x="3891" y="15"/>
                    <a:pt x="3891" y="46"/>
                  </a:cubicBezTo>
                  <a:cubicBezTo>
                    <a:pt x="3891" y="2082"/>
                    <a:pt x="3769" y="3845"/>
                    <a:pt x="3587" y="5760"/>
                  </a:cubicBezTo>
                  <a:cubicBezTo>
                    <a:pt x="3528" y="6610"/>
                    <a:pt x="2848" y="11160"/>
                    <a:pt x="1438" y="11160"/>
                  </a:cubicBezTo>
                  <a:cubicBezTo>
                    <a:pt x="1385" y="11160"/>
                    <a:pt x="1332" y="11153"/>
                    <a:pt x="1277" y="11140"/>
                  </a:cubicBezTo>
                  <a:cubicBezTo>
                    <a:pt x="1034" y="11079"/>
                    <a:pt x="912" y="10836"/>
                    <a:pt x="851" y="10441"/>
                  </a:cubicBezTo>
                  <a:cubicBezTo>
                    <a:pt x="851" y="9924"/>
                    <a:pt x="942" y="9438"/>
                    <a:pt x="1064" y="8952"/>
                  </a:cubicBezTo>
                  <a:cubicBezTo>
                    <a:pt x="1246" y="7949"/>
                    <a:pt x="1368" y="6915"/>
                    <a:pt x="1459" y="5882"/>
                  </a:cubicBezTo>
                  <a:cubicBezTo>
                    <a:pt x="1611" y="3967"/>
                    <a:pt x="1611" y="2052"/>
                    <a:pt x="1398" y="137"/>
                  </a:cubicBezTo>
                  <a:cubicBezTo>
                    <a:pt x="1398" y="107"/>
                    <a:pt x="1368" y="91"/>
                    <a:pt x="1338" y="91"/>
                  </a:cubicBezTo>
                  <a:cubicBezTo>
                    <a:pt x="1307" y="91"/>
                    <a:pt x="1277" y="107"/>
                    <a:pt x="1277" y="137"/>
                  </a:cubicBezTo>
                  <a:cubicBezTo>
                    <a:pt x="1338" y="2781"/>
                    <a:pt x="1186" y="5456"/>
                    <a:pt x="821" y="8070"/>
                  </a:cubicBezTo>
                  <a:cubicBezTo>
                    <a:pt x="639" y="9347"/>
                    <a:pt x="0" y="11262"/>
                    <a:pt x="1307" y="11444"/>
                  </a:cubicBezTo>
                  <a:cubicBezTo>
                    <a:pt x="1344" y="11449"/>
                    <a:pt x="1381" y="11452"/>
                    <a:pt x="1417" y="11452"/>
                  </a:cubicBezTo>
                  <a:cubicBezTo>
                    <a:pt x="2693" y="11452"/>
                    <a:pt x="3531" y="8411"/>
                    <a:pt x="3708" y="7584"/>
                  </a:cubicBezTo>
                  <a:cubicBezTo>
                    <a:pt x="4134" y="5091"/>
                    <a:pt x="4225" y="2569"/>
                    <a:pt x="3982" y="46"/>
                  </a:cubicBezTo>
                  <a:cubicBezTo>
                    <a:pt x="3982" y="15"/>
                    <a:pt x="3959" y="0"/>
                    <a:pt x="3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994739" y="2283828"/>
              <a:ext cx="25840" cy="61630"/>
            </a:xfrm>
            <a:custGeom>
              <a:avLst/>
              <a:gdLst/>
              <a:ahLst/>
              <a:cxnLst/>
              <a:rect l="l" t="t" r="r" b="b"/>
              <a:pathLst>
                <a:path w="831" h="1982" extrusionOk="0">
                  <a:moveTo>
                    <a:pt x="628" y="0"/>
                  </a:moveTo>
                  <a:cubicBezTo>
                    <a:pt x="573" y="0"/>
                    <a:pt x="519" y="23"/>
                    <a:pt x="487" y="77"/>
                  </a:cubicBezTo>
                  <a:cubicBezTo>
                    <a:pt x="335" y="411"/>
                    <a:pt x="243" y="745"/>
                    <a:pt x="122" y="1110"/>
                  </a:cubicBezTo>
                  <a:cubicBezTo>
                    <a:pt x="31" y="1353"/>
                    <a:pt x="0" y="1627"/>
                    <a:pt x="0" y="1931"/>
                  </a:cubicBezTo>
                  <a:cubicBezTo>
                    <a:pt x="0" y="1966"/>
                    <a:pt x="21" y="1981"/>
                    <a:pt x="45" y="1981"/>
                  </a:cubicBezTo>
                  <a:cubicBezTo>
                    <a:pt x="61" y="1981"/>
                    <a:pt x="79" y="1974"/>
                    <a:pt x="91" y="1961"/>
                  </a:cubicBezTo>
                  <a:cubicBezTo>
                    <a:pt x="243" y="1688"/>
                    <a:pt x="365" y="1414"/>
                    <a:pt x="456" y="1141"/>
                  </a:cubicBezTo>
                  <a:cubicBezTo>
                    <a:pt x="578" y="837"/>
                    <a:pt x="699" y="533"/>
                    <a:pt x="791" y="198"/>
                  </a:cubicBezTo>
                  <a:cubicBezTo>
                    <a:pt x="830" y="80"/>
                    <a:pt x="729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985270" y="1903400"/>
              <a:ext cx="642734" cy="2119995"/>
            </a:xfrm>
            <a:custGeom>
              <a:avLst/>
              <a:gdLst/>
              <a:ahLst/>
              <a:cxnLst/>
              <a:rect l="l" t="t" r="r" b="b"/>
              <a:pathLst>
                <a:path w="20670" h="68178" extrusionOk="0">
                  <a:moveTo>
                    <a:pt x="20670" y="1"/>
                  </a:moveTo>
                  <a:lnTo>
                    <a:pt x="20670" y="1"/>
                  </a:lnTo>
                  <a:cubicBezTo>
                    <a:pt x="20062" y="1004"/>
                    <a:pt x="19545" y="2067"/>
                    <a:pt x="19150" y="3192"/>
                  </a:cubicBezTo>
                  <a:cubicBezTo>
                    <a:pt x="18724" y="4286"/>
                    <a:pt x="18420" y="5441"/>
                    <a:pt x="18208" y="6596"/>
                  </a:cubicBezTo>
                  <a:cubicBezTo>
                    <a:pt x="18086" y="7174"/>
                    <a:pt x="17965" y="7782"/>
                    <a:pt x="17934" y="8359"/>
                  </a:cubicBezTo>
                  <a:cubicBezTo>
                    <a:pt x="17934" y="8937"/>
                    <a:pt x="17873" y="9545"/>
                    <a:pt x="17873" y="10122"/>
                  </a:cubicBezTo>
                  <a:cubicBezTo>
                    <a:pt x="17904" y="11301"/>
                    <a:pt x="18024" y="12479"/>
                    <a:pt x="18264" y="13658"/>
                  </a:cubicBezTo>
                  <a:lnTo>
                    <a:pt x="18264" y="13658"/>
                  </a:lnTo>
                  <a:cubicBezTo>
                    <a:pt x="17749" y="18538"/>
                    <a:pt x="17234" y="23449"/>
                    <a:pt x="16749" y="28329"/>
                  </a:cubicBezTo>
                  <a:cubicBezTo>
                    <a:pt x="16262" y="33223"/>
                    <a:pt x="15776" y="38147"/>
                    <a:pt x="15290" y="43041"/>
                  </a:cubicBezTo>
                  <a:lnTo>
                    <a:pt x="15259" y="43527"/>
                  </a:lnTo>
                  <a:lnTo>
                    <a:pt x="15229" y="43740"/>
                  </a:lnTo>
                  <a:cubicBezTo>
                    <a:pt x="15229" y="43801"/>
                    <a:pt x="15229" y="43892"/>
                    <a:pt x="15199" y="43953"/>
                  </a:cubicBezTo>
                  <a:cubicBezTo>
                    <a:pt x="15077" y="44165"/>
                    <a:pt x="14925" y="44469"/>
                    <a:pt x="14773" y="44712"/>
                  </a:cubicBezTo>
                  <a:cubicBezTo>
                    <a:pt x="14469" y="45260"/>
                    <a:pt x="14165" y="45776"/>
                    <a:pt x="13831" y="46323"/>
                  </a:cubicBezTo>
                  <a:cubicBezTo>
                    <a:pt x="13192" y="47357"/>
                    <a:pt x="12524" y="48421"/>
                    <a:pt x="11885" y="49454"/>
                  </a:cubicBezTo>
                  <a:lnTo>
                    <a:pt x="7934" y="55716"/>
                  </a:lnTo>
                  <a:lnTo>
                    <a:pt x="1" y="68178"/>
                  </a:lnTo>
                  <a:cubicBezTo>
                    <a:pt x="2736" y="64074"/>
                    <a:pt x="5472" y="59971"/>
                    <a:pt x="8147" y="55837"/>
                  </a:cubicBezTo>
                  <a:cubicBezTo>
                    <a:pt x="9515" y="53770"/>
                    <a:pt x="10852" y="51703"/>
                    <a:pt x="12159" y="49637"/>
                  </a:cubicBezTo>
                  <a:cubicBezTo>
                    <a:pt x="12828" y="48573"/>
                    <a:pt x="13496" y="47539"/>
                    <a:pt x="14135" y="46475"/>
                  </a:cubicBezTo>
                  <a:cubicBezTo>
                    <a:pt x="14469" y="45959"/>
                    <a:pt x="14773" y="45442"/>
                    <a:pt x="15077" y="44895"/>
                  </a:cubicBezTo>
                  <a:cubicBezTo>
                    <a:pt x="15259" y="44621"/>
                    <a:pt x="15411" y="44348"/>
                    <a:pt x="15533" y="44044"/>
                  </a:cubicBezTo>
                  <a:cubicBezTo>
                    <a:pt x="15563" y="43953"/>
                    <a:pt x="15594" y="43892"/>
                    <a:pt x="15594" y="43801"/>
                  </a:cubicBezTo>
                  <a:lnTo>
                    <a:pt x="15624" y="43557"/>
                  </a:lnTo>
                  <a:lnTo>
                    <a:pt x="15654" y="43101"/>
                  </a:lnTo>
                  <a:cubicBezTo>
                    <a:pt x="16141" y="38177"/>
                    <a:pt x="16627" y="33284"/>
                    <a:pt x="17113" y="28360"/>
                  </a:cubicBezTo>
                  <a:cubicBezTo>
                    <a:pt x="17600" y="23466"/>
                    <a:pt x="18056" y="18542"/>
                    <a:pt x="18512" y="13648"/>
                  </a:cubicBezTo>
                  <a:lnTo>
                    <a:pt x="18512" y="13587"/>
                  </a:lnTo>
                  <a:cubicBezTo>
                    <a:pt x="18268" y="12463"/>
                    <a:pt x="18117" y="11277"/>
                    <a:pt x="18086" y="10122"/>
                  </a:cubicBezTo>
                  <a:cubicBezTo>
                    <a:pt x="18056" y="9545"/>
                    <a:pt x="18056" y="8937"/>
                    <a:pt x="18147" y="8359"/>
                  </a:cubicBezTo>
                  <a:cubicBezTo>
                    <a:pt x="18208" y="7782"/>
                    <a:pt x="18238" y="7204"/>
                    <a:pt x="18360" y="6627"/>
                  </a:cubicBezTo>
                  <a:cubicBezTo>
                    <a:pt x="18542" y="5441"/>
                    <a:pt x="18816" y="4317"/>
                    <a:pt x="19211" y="3192"/>
                  </a:cubicBezTo>
                  <a:cubicBezTo>
                    <a:pt x="19606" y="2067"/>
                    <a:pt x="20092" y="1004"/>
                    <a:pt x="20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1536322" y="690222"/>
              <a:ext cx="579393" cy="895318"/>
            </a:xfrm>
            <a:custGeom>
              <a:avLst/>
              <a:gdLst/>
              <a:ahLst/>
              <a:cxnLst/>
              <a:rect l="l" t="t" r="r" b="b"/>
              <a:pathLst>
                <a:path w="18633" h="28793" extrusionOk="0">
                  <a:moveTo>
                    <a:pt x="10380" y="1"/>
                  </a:moveTo>
                  <a:cubicBezTo>
                    <a:pt x="9288" y="1"/>
                    <a:pt x="7871" y="335"/>
                    <a:pt x="6475" y="1628"/>
                  </a:cubicBezTo>
                  <a:cubicBezTo>
                    <a:pt x="3010" y="4820"/>
                    <a:pt x="0" y="24789"/>
                    <a:pt x="0" y="24789"/>
                  </a:cubicBezTo>
                  <a:cubicBezTo>
                    <a:pt x="0" y="24789"/>
                    <a:pt x="335" y="25185"/>
                    <a:pt x="882" y="25701"/>
                  </a:cubicBezTo>
                  <a:cubicBezTo>
                    <a:pt x="1307" y="23695"/>
                    <a:pt x="1885" y="21719"/>
                    <a:pt x="2402" y="19713"/>
                  </a:cubicBezTo>
                  <a:lnTo>
                    <a:pt x="2402" y="19713"/>
                  </a:lnTo>
                  <a:cubicBezTo>
                    <a:pt x="1885" y="21750"/>
                    <a:pt x="1490" y="23817"/>
                    <a:pt x="1064" y="25853"/>
                  </a:cubicBezTo>
                  <a:lnTo>
                    <a:pt x="1399" y="26188"/>
                  </a:lnTo>
                  <a:lnTo>
                    <a:pt x="1672" y="25185"/>
                  </a:lnTo>
                  <a:cubicBezTo>
                    <a:pt x="1946" y="24121"/>
                    <a:pt x="2250" y="23026"/>
                    <a:pt x="2523" y="21963"/>
                  </a:cubicBezTo>
                  <a:cubicBezTo>
                    <a:pt x="2523" y="21952"/>
                    <a:pt x="2527" y="21949"/>
                    <a:pt x="2531" y="21949"/>
                  </a:cubicBezTo>
                  <a:cubicBezTo>
                    <a:pt x="2540" y="21949"/>
                    <a:pt x="2554" y="21963"/>
                    <a:pt x="2554" y="21963"/>
                  </a:cubicBezTo>
                  <a:cubicBezTo>
                    <a:pt x="2310" y="23057"/>
                    <a:pt x="2067" y="24121"/>
                    <a:pt x="1824" y="25215"/>
                  </a:cubicBezTo>
                  <a:cubicBezTo>
                    <a:pt x="1763" y="25580"/>
                    <a:pt x="1672" y="25975"/>
                    <a:pt x="1581" y="26340"/>
                  </a:cubicBezTo>
                  <a:cubicBezTo>
                    <a:pt x="2067" y="26765"/>
                    <a:pt x="2584" y="27191"/>
                    <a:pt x="3101" y="27555"/>
                  </a:cubicBezTo>
                  <a:cubicBezTo>
                    <a:pt x="3435" y="26188"/>
                    <a:pt x="3830" y="24820"/>
                    <a:pt x="4195" y="23452"/>
                  </a:cubicBezTo>
                  <a:cubicBezTo>
                    <a:pt x="4195" y="23426"/>
                    <a:pt x="4200" y="23417"/>
                    <a:pt x="4207" y="23417"/>
                  </a:cubicBezTo>
                  <a:cubicBezTo>
                    <a:pt x="4215" y="23417"/>
                    <a:pt x="4225" y="23434"/>
                    <a:pt x="4225" y="23452"/>
                  </a:cubicBezTo>
                  <a:cubicBezTo>
                    <a:pt x="3891" y="24820"/>
                    <a:pt x="3617" y="26248"/>
                    <a:pt x="3283" y="27616"/>
                  </a:cubicBezTo>
                  <a:cubicBezTo>
                    <a:pt x="3921" y="28072"/>
                    <a:pt x="4651" y="28437"/>
                    <a:pt x="5441" y="28650"/>
                  </a:cubicBezTo>
                  <a:lnTo>
                    <a:pt x="5472" y="28650"/>
                  </a:lnTo>
                  <a:cubicBezTo>
                    <a:pt x="5985" y="28745"/>
                    <a:pt x="6509" y="28792"/>
                    <a:pt x="7039" y="28792"/>
                  </a:cubicBezTo>
                  <a:cubicBezTo>
                    <a:pt x="7356" y="28792"/>
                    <a:pt x="7675" y="28775"/>
                    <a:pt x="7994" y="28741"/>
                  </a:cubicBezTo>
                  <a:cubicBezTo>
                    <a:pt x="8025" y="28619"/>
                    <a:pt x="8055" y="28498"/>
                    <a:pt x="8055" y="28406"/>
                  </a:cubicBezTo>
                  <a:cubicBezTo>
                    <a:pt x="8177" y="27920"/>
                    <a:pt x="8298" y="27464"/>
                    <a:pt x="8420" y="26978"/>
                  </a:cubicBezTo>
                  <a:cubicBezTo>
                    <a:pt x="8633" y="26066"/>
                    <a:pt x="8846" y="25124"/>
                    <a:pt x="9089" y="24181"/>
                  </a:cubicBezTo>
                  <a:cubicBezTo>
                    <a:pt x="9089" y="24166"/>
                    <a:pt x="9104" y="24159"/>
                    <a:pt x="9115" y="24159"/>
                  </a:cubicBezTo>
                  <a:cubicBezTo>
                    <a:pt x="9127" y="24159"/>
                    <a:pt x="9134" y="24166"/>
                    <a:pt x="9119" y="24181"/>
                  </a:cubicBezTo>
                  <a:cubicBezTo>
                    <a:pt x="8937" y="25124"/>
                    <a:pt x="8785" y="26096"/>
                    <a:pt x="8572" y="27039"/>
                  </a:cubicBezTo>
                  <a:cubicBezTo>
                    <a:pt x="8450" y="27495"/>
                    <a:pt x="8359" y="27951"/>
                    <a:pt x="8238" y="28437"/>
                  </a:cubicBezTo>
                  <a:cubicBezTo>
                    <a:pt x="8207" y="28528"/>
                    <a:pt x="8177" y="28619"/>
                    <a:pt x="8177" y="28710"/>
                  </a:cubicBezTo>
                  <a:cubicBezTo>
                    <a:pt x="8602" y="28650"/>
                    <a:pt x="9058" y="28558"/>
                    <a:pt x="9453" y="28467"/>
                  </a:cubicBezTo>
                  <a:cubicBezTo>
                    <a:pt x="9514" y="28315"/>
                    <a:pt x="9545" y="28103"/>
                    <a:pt x="9605" y="27920"/>
                  </a:cubicBezTo>
                  <a:lnTo>
                    <a:pt x="9970" y="26188"/>
                  </a:lnTo>
                  <a:cubicBezTo>
                    <a:pt x="10244" y="25002"/>
                    <a:pt x="10578" y="23817"/>
                    <a:pt x="10852" y="22631"/>
                  </a:cubicBezTo>
                  <a:cubicBezTo>
                    <a:pt x="10852" y="22616"/>
                    <a:pt x="10859" y="22609"/>
                    <a:pt x="10867" y="22609"/>
                  </a:cubicBezTo>
                  <a:cubicBezTo>
                    <a:pt x="10874" y="22609"/>
                    <a:pt x="10882" y="22616"/>
                    <a:pt x="10882" y="22631"/>
                  </a:cubicBezTo>
                  <a:cubicBezTo>
                    <a:pt x="10639" y="23817"/>
                    <a:pt x="10426" y="25033"/>
                    <a:pt x="10153" y="26218"/>
                  </a:cubicBezTo>
                  <a:cubicBezTo>
                    <a:pt x="10031" y="26826"/>
                    <a:pt x="9909" y="27434"/>
                    <a:pt x="9757" y="28042"/>
                  </a:cubicBezTo>
                  <a:lnTo>
                    <a:pt x="9697" y="28437"/>
                  </a:lnTo>
                  <a:cubicBezTo>
                    <a:pt x="9970" y="28376"/>
                    <a:pt x="10244" y="28285"/>
                    <a:pt x="10517" y="28224"/>
                  </a:cubicBezTo>
                  <a:cubicBezTo>
                    <a:pt x="10548" y="27920"/>
                    <a:pt x="10639" y="27586"/>
                    <a:pt x="10700" y="27282"/>
                  </a:cubicBezTo>
                  <a:cubicBezTo>
                    <a:pt x="10882" y="26340"/>
                    <a:pt x="11064" y="25397"/>
                    <a:pt x="11308" y="24485"/>
                  </a:cubicBezTo>
                  <a:lnTo>
                    <a:pt x="11338" y="24485"/>
                  </a:lnTo>
                  <a:cubicBezTo>
                    <a:pt x="11186" y="25397"/>
                    <a:pt x="11034" y="26309"/>
                    <a:pt x="10882" y="27251"/>
                  </a:cubicBezTo>
                  <a:cubicBezTo>
                    <a:pt x="10821" y="27555"/>
                    <a:pt x="10760" y="27859"/>
                    <a:pt x="10700" y="28163"/>
                  </a:cubicBezTo>
                  <a:cubicBezTo>
                    <a:pt x="11551" y="27920"/>
                    <a:pt x="12098" y="27707"/>
                    <a:pt x="12098" y="27707"/>
                  </a:cubicBezTo>
                  <a:cubicBezTo>
                    <a:pt x="12098" y="27707"/>
                    <a:pt x="18633" y="8558"/>
                    <a:pt x="17022" y="4181"/>
                  </a:cubicBezTo>
                  <a:cubicBezTo>
                    <a:pt x="15715" y="503"/>
                    <a:pt x="12402" y="382"/>
                    <a:pt x="12402" y="382"/>
                  </a:cubicBezTo>
                  <a:lnTo>
                    <a:pt x="12341" y="382"/>
                  </a:lnTo>
                  <a:cubicBezTo>
                    <a:pt x="12341" y="382"/>
                    <a:pt x="11546" y="1"/>
                    <a:pt x="10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796253" y="987966"/>
              <a:ext cx="1249179" cy="500692"/>
            </a:xfrm>
            <a:custGeom>
              <a:avLst/>
              <a:gdLst/>
              <a:ahLst/>
              <a:cxnLst/>
              <a:rect l="l" t="t" r="r" b="b"/>
              <a:pathLst>
                <a:path w="40173" h="16102" extrusionOk="0">
                  <a:moveTo>
                    <a:pt x="36373" y="1"/>
                  </a:moveTo>
                  <a:cubicBezTo>
                    <a:pt x="36335" y="1"/>
                    <a:pt x="36299" y="6"/>
                    <a:pt x="36262" y="17"/>
                  </a:cubicBezTo>
                  <a:cubicBezTo>
                    <a:pt x="34803" y="442"/>
                    <a:pt x="26110" y="6764"/>
                    <a:pt x="24195" y="7008"/>
                  </a:cubicBezTo>
                  <a:cubicBezTo>
                    <a:pt x="23990" y="7035"/>
                    <a:pt x="23465" y="7046"/>
                    <a:pt x="22711" y="7046"/>
                  </a:cubicBezTo>
                  <a:cubicBezTo>
                    <a:pt x="20309" y="7046"/>
                    <a:pt x="15578" y="6939"/>
                    <a:pt x="11425" y="6939"/>
                  </a:cubicBezTo>
                  <a:cubicBezTo>
                    <a:pt x="9722" y="6939"/>
                    <a:pt x="8117" y="6957"/>
                    <a:pt x="6809" y="7008"/>
                  </a:cubicBezTo>
                  <a:cubicBezTo>
                    <a:pt x="1854" y="7160"/>
                    <a:pt x="0" y="8436"/>
                    <a:pt x="3982" y="10594"/>
                  </a:cubicBezTo>
                  <a:cubicBezTo>
                    <a:pt x="6837" y="12111"/>
                    <a:pt x="19762" y="16102"/>
                    <a:pt x="24759" y="16102"/>
                  </a:cubicBezTo>
                  <a:cubicBezTo>
                    <a:pt x="24869" y="16102"/>
                    <a:pt x="24975" y="16100"/>
                    <a:pt x="25077" y="16096"/>
                  </a:cubicBezTo>
                  <a:cubicBezTo>
                    <a:pt x="29545" y="15944"/>
                    <a:pt x="39302" y="10685"/>
                    <a:pt x="39758" y="9257"/>
                  </a:cubicBezTo>
                  <a:cubicBezTo>
                    <a:pt x="40173" y="7953"/>
                    <a:pt x="37842" y="1"/>
                    <a:pt x="36373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799083" y="1187509"/>
              <a:ext cx="504734" cy="248045"/>
            </a:xfrm>
            <a:custGeom>
              <a:avLst/>
              <a:gdLst/>
              <a:ahLst/>
              <a:cxnLst/>
              <a:rect l="l" t="t" r="r" b="b"/>
              <a:pathLst>
                <a:path w="16232" h="7977" extrusionOk="0">
                  <a:moveTo>
                    <a:pt x="14181" y="1"/>
                  </a:moveTo>
                  <a:cubicBezTo>
                    <a:pt x="11095" y="1"/>
                    <a:pt x="5398" y="78"/>
                    <a:pt x="3314" y="621"/>
                  </a:cubicBezTo>
                  <a:cubicBezTo>
                    <a:pt x="0" y="1502"/>
                    <a:pt x="1155" y="3022"/>
                    <a:pt x="3982" y="4664"/>
                  </a:cubicBezTo>
                  <a:cubicBezTo>
                    <a:pt x="6779" y="6335"/>
                    <a:pt x="11885" y="7977"/>
                    <a:pt x="11885" y="7977"/>
                  </a:cubicBezTo>
                  <a:lnTo>
                    <a:pt x="16232" y="13"/>
                  </a:lnTo>
                  <a:cubicBezTo>
                    <a:pt x="16232" y="13"/>
                    <a:pt x="15415" y="1"/>
                    <a:pt x="14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2128016" y="1198299"/>
              <a:ext cx="114367" cy="206471"/>
            </a:xfrm>
            <a:custGeom>
              <a:avLst/>
              <a:gdLst/>
              <a:ahLst/>
              <a:cxnLst/>
              <a:rect l="l" t="t" r="r" b="b"/>
              <a:pathLst>
                <a:path w="3678" h="6640" extrusionOk="0">
                  <a:moveTo>
                    <a:pt x="3617" y="0"/>
                  </a:moveTo>
                  <a:cubicBezTo>
                    <a:pt x="3435" y="274"/>
                    <a:pt x="2037" y="2736"/>
                    <a:pt x="1763" y="3283"/>
                  </a:cubicBezTo>
                  <a:cubicBezTo>
                    <a:pt x="1459" y="3830"/>
                    <a:pt x="243" y="6019"/>
                    <a:pt x="0" y="6596"/>
                  </a:cubicBezTo>
                  <a:cubicBezTo>
                    <a:pt x="0" y="6618"/>
                    <a:pt x="15" y="6639"/>
                    <a:pt x="24" y="6639"/>
                  </a:cubicBezTo>
                  <a:cubicBezTo>
                    <a:pt x="28" y="6639"/>
                    <a:pt x="30" y="6636"/>
                    <a:pt x="30" y="6627"/>
                  </a:cubicBezTo>
                  <a:cubicBezTo>
                    <a:pt x="395" y="6110"/>
                    <a:pt x="1611" y="3891"/>
                    <a:pt x="1945" y="3344"/>
                  </a:cubicBezTo>
                  <a:cubicBezTo>
                    <a:pt x="2249" y="2797"/>
                    <a:pt x="3556" y="335"/>
                    <a:pt x="3678" y="31"/>
                  </a:cubicBezTo>
                  <a:cubicBezTo>
                    <a:pt x="3678" y="0"/>
                    <a:pt x="3648" y="0"/>
                    <a:pt x="3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551435" y="1188597"/>
              <a:ext cx="672056" cy="708189"/>
            </a:xfrm>
            <a:custGeom>
              <a:avLst/>
              <a:gdLst/>
              <a:ahLst/>
              <a:cxnLst/>
              <a:rect l="l" t="t" r="r" b="b"/>
              <a:pathLst>
                <a:path w="21613" h="22775" extrusionOk="0">
                  <a:moveTo>
                    <a:pt x="10984" y="0"/>
                  </a:moveTo>
                  <a:cubicBezTo>
                    <a:pt x="9618" y="0"/>
                    <a:pt x="8135" y="596"/>
                    <a:pt x="6718" y="1954"/>
                  </a:cubicBezTo>
                  <a:cubicBezTo>
                    <a:pt x="1004" y="7486"/>
                    <a:pt x="1" y="22167"/>
                    <a:pt x="1" y="22167"/>
                  </a:cubicBezTo>
                  <a:lnTo>
                    <a:pt x="19879" y="22775"/>
                  </a:lnTo>
                  <a:lnTo>
                    <a:pt x="19302" y="18185"/>
                  </a:lnTo>
                  <a:cubicBezTo>
                    <a:pt x="19302" y="18185"/>
                    <a:pt x="21612" y="15541"/>
                    <a:pt x="21247" y="12805"/>
                  </a:cubicBezTo>
                  <a:cubicBezTo>
                    <a:pt x="20761" y="9674"/>
                    <a:pt x="15138" y="2288"/>
                    <a:pt x="14651" y="1741"/>
                  </a:cubicBezTo>
                  <a:cubicBezTo>
                    <a:pt x="13692" y="642"/>
                    <a:pt x="12401" y="0"/>
                    <a:pt x="1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852941" y="1705661"/>
              <a:ext cx="198262" cy="39677"/>
            </a:xfrm>
            <a:custGeom>
              <a:avLst/>
              <a:gdLst/>
              <a:ahLst/>
              <a:cxnLst/>
              <a:rect l="l" t="t" r="r" b="b"/>
              <a:pathLst>
                <a:path w="6376" h="1276" extrusionOk="0">
                  <a:moveTo>
                    <a:pt x="6316" y="1"/>
                  </a:moveTo>
                  <a:cubicBezTo>
                    <a:pt x="6309" y="1"/>
                    <a:pt x="6301" y="3"/>
                    <a:pt x="6293" y="7"/>
                  </a:cubicBezTo>
                  <a:cubicBezTo>
                    <a:pt x="5229" y="68"/>
                    <a:pt x="4165" y="220"/>
                    <a:pt x="3132" y="463"/>
                  </a:cubicBezTo>
                  <a:cubicBezTo>
                    <a:pt x="2615" y="584"/>
                    <a:pt x="2129" y="736"/>
                    <a:pt x="1612" y="888"/>
                  </a:cubicBezTo>
                  <a:cubicBezTo>
                    <a:pt x="1369" y="949"/>
                    <a:pt x="1095" y="1010"/>
                    <a:pt x="852" y="1101"/>
                  </a:cubicBezTo>
                  <a:cubicBezTo>
                    <a:pt x="578" y="1162"/>
                    <a:pt x="305" y="1223"/>
                    <a:pt x="31" y="1223"/>
                  </a:cubicBezTo>
                  <a:cubicBezTo>
                    <a:pt x="1" y="1223"/>
                    <a:pt x="1" y="1253"/>
                    <a:pt x="31" y="1253"/>
                  </a:cubicBezTo>
                  <a:cubicBezTo>
                    <a:pt x="168" y="1268"/>
                    <a:pt x="297" y="1276"/>
                    <a:pt x="426" y="1276"/>
                  </a:cubicBezTo>
                  <a:cubicBezTo>
                    <a:pt x="556" y="1276"/>
                    <a:pt x="685" y="1268"/>
                    <a:pt x="822" y="1253"/>
                  </a:cubicBezTo>
                  <a:cubicBezTo>
                    <a:pt x="1065" y="1253"/>
                    <a:pt x="1338" y="1192"/>
                    <a:pt x="1582" y="1131"/>
                  </a:cubicBezTo>
                  <a:cubicBezTo>
                    <a:pt x="2098" y="1010"/>
                    <a:pt x="2615" y="888"/>
                    <a:pt x="3162" y="767"/>
                  </a:cubicBezTo>
                  <a:cubicBezTo>
                    <a:pt x="4196" y="524"/>
                    <a:pt x="5259" y="250"/>
                    <a:pt x="6323" y="98"/>
                  </a:cubicBezTo>
                  <a:cubicBezTo>
                    <a:pt x="6376" y="72"/>
                    <a:pt x="6360" y="1"/>
                    <a:pt x="6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965446" y="1731377"/>
              <a:ext cx="165425" cy="7587"/>
            </a:xfrm>
            <a:custGeom>
              <a:avLst/>
              <a:gdLst/>
              <a:ahLst/>
              <a:cxnLst/>
              <a:rect l="l" t="t" r="r" b="b"/>
              <a:pathLst>
                <a:path w="5320" h="244" extrusionOk="0">
                  <a:moveTo>
                    <a:pt x="2644" y="1"/>
                  </a:moveTo>
                  <a:cubicBezTo>
                    <a:pt x="2219" y="1"/>
                    <a:pt x="1793" y="1"/>
                    <a:pt x="1337" y="31"/>
                  </a:cubicBezTo>
                  <a:cubicBezTo>
                    <a:pt x="1125" y="61"/>
                    <a:pt x="912" y="61"/>
                    <a:pt x="699" y="92"/>
                  </a:cubicBezTo>
                  <a:cubicBezTo>
                    <a:pt x="486" y="122"/>
                    <a:pt x="274" y="183"/>
                    <a:pt x="30" y="213"/>
                  </a:cubicBezTo>
                  <a:cubicBezTo>
                    <a:pt x="0" y="213"/>
                    <a:pt x="0" y="244"/>
                    <a:pt x="30" y="244"/>
                  </a:cubicBezTo>
                  <a:lnTo>
                    <a:pt x="5289" y="244"/>
                  </a:lnTo>
                  <a:cubicBezTo>
                    <a:pt x="5319" y="213"/>
                    <a:pt x="5319" y="183"/>
                    <a:pt x="5289" y="183"/>
                  </a:cubicBezTo>
                  <a:cubicBezTo>
                    <a:pt x="4407" y="61"/>
                    <a:pt x="3526" y="1"/>
                    <a:pt x="2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830272" y="1008303"/>
              <a:ext cx="156936" cy="295060"/>
            </a:xfrm>
            <a:custGeom>
              <a:avLst/>
              <a:gdLst/>
              <a:ahLst/>
              <a:cxnLst/>
              <a:rect l="l" t="t" r="r" b="b"/>
              <a:pathLst>
                <a:path w="5047" h="9489" extrusionOk="0">
                  <a:moveTo>
                    <a:pt x="517" y="1"/>
                  </a:moveTo>
                  <a:cubicBezTo>
                    <a:pt x="517" y="1"/>
                    <a:pt x="396" y="913"/>
                    <a:pt x="274" y="2068"/>
                  </a:cubicBezTo>
                  <a:lnTo>
                    <a:pt x="274" y="2220"/>
                  </a:lnTo>
                  <a:cubicBezTo>
                    <a:pt x="274" y="2281"/>
                    <a:pt x="244" y="2341"/>
                    <a:pt x="244" y="2402"/>
                  </a:cubicBezTo>
                  <a:cubicBezTo>
                    <a:pt x="213" y="2585"/>
                    <a:pt x="213" y="2767"/>
                    <a:pt x="183" y="2919"/>
                  </a:cubicBezTo>
                  <a:cubicBezTo>
                    <a:pt x="152" y="3101"/>
                    <a:pt x="152" y="3192"/>
                    <a:pt x="152" y="3344"/>
                  </a:cubicBezTo>
                  <a:cubicBezTo>
                    <a:pt x="122" y="3466"/>
                    <a:pt x="122" y="3618"/>
                    <a:pt x="122" y="3740"/>
                  </a:cubicBezTo>
                  <a:cubicBezTo>
                    <a:pt x="31" y="4743"/>
                    <a:pt x="0" y="5746"/>
                    <a:pt x="31" y="6749"/>
                  </a:cubicBezTo>
                  <a:cubicBezTo>
                    <a:pt x="150" y="7105"/>
                    <a:pt x="2006" y="9489"/>
                    <a:pt x="3763" y="9489"/>
                  </a:cubicBezTo>
                  <a:cubicBezTo>
                    <a:pt x="3806" y="9489"/>
                    <a:pt x="3848" y="9487"/>
                    <a:pt x="3891" y="9484"/>
                  </a:cubicBezTo>
                  <a:cubicBezTo>
                    <a:pt x="4469" y="9424"/>
                    <a:pt x="4347" y="6232"/>
                    <a:pt x="4347" y="6232"/>
                  </a:cubicBezTo>
                  <a:lnTo>
                    <a:pt x="4408" y="5989"/>
                  </a:lnTo>
                  <a:lnTo>
                    <a:pt x="5046" y="2676"/>
                  </a:lnTo>
                  <a:lnTo>
                    <a:pt x="1095" y="305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45193" y="718457"/>
              <a:ext cx="393227" cy="431910"/>
            </a:xfrm>
            <a:custGeom>
              <a:avLst/>
              <a:gdLst/>
              <a:ahLst/>
              <a:cxnLst/>
              <a:rect l="l" t="t" r="r" b="b"/>
              <a:pathLst>
                <a:path w="12646" h="13890" extrusionOk="0">
                  <a:moveTo>
                    <a:pt x="6219" y="0"/>
                  </a:moveTo>
                  <a:cubicBezTo>
                    <a:pt x="5840" y="0"/>
                    <a:pt x="5467" y="40"/>
                    <a:pt x="5107" y="112"/>
                  </a:cubicBezTo>
                  <a:cubicBezTo>
                    <a:pt x="2493" y="598"/>
                    <a:pt x="1" y="2817"/>
                    <a:pt x="1429" y="8592"/>
                  </a:cubicBezTo>
                  <a:cubicBezTo>
                    <a:pt x="2577" y="13233"/>
                    <a:pt x="5354" y="13890"/>
                    <a:pt x="7000" y="13890"/>
                  </a:cubicBezTo>
                  <a:cubicBezTo>
                    <a:pt x="7403" y="13890"/>
                    <a:pt x="7738" y="13850"/>
                    <a:pt x="7964" y="13820"/>
                  </a:cubicBezTo>
                  <a:cubicBezTo>
                    <a:pt x="9241" y="13638"/>
                    <a:pt x="12645" y="12483"/>
                    <a:pt x="11825" y="6586"/>
                  </a:cubicBezTo>
                  <a:cubicBezTo>
                    <a:pt x="11118" y="1536"/>
                    <a:pt x="8565" y="0"/>
                    <a:pt x="6219" y="0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2055220" y="879534"/>
              <a:ext cx="36910" cy="19186"/>
            </a:xfrm>
            <a:custGeom>
              <a:avLst/>
              <a:gdLst/>
              <a:ahLst/>
              <a:cxnLst/>
              <a:rect l="l" t="t" r="r" b="b"/>
              <a:pathLst>
                <a:path w="1187" h="617" extrusionOk="0">
                  <a:moveTo>
                    <a:pt x="457" y="1"/>
                  </a:moveTo>
                  <a:cubicBezTo>
                    <a:pt x="305" y="1"/>
                    <a:pt x="158" y="64"/>
                    <a:pt x="31" y="190"/>
                  </a:cubicBezTo>
                  <a:cubicBezTo>
                    <a:pt x="1" y="251"/>
                    <a:pt x="1" y="373"/>
                    <a:pt x="61" y="434"/>
                  </a:cubicBezTo>
                  <a:cubicBezTo>
                    <a:pt x="183" y="525"/>
                    <a:pt x="335" y="555"/>
                    <a:pt x="487" y="555"/>
                  </a:cubicBezTo>
                  <a:cubicBezTo>
                    <a:pt x="609" y="586"/>
                    <a:pt x="730" y="616"/>
                    <a:pt x="882" y="616"/>
                  </a:cubicBezTo>
                  <a:cubicBezTo>
                    <a:pt x="1064" y="616"/>
                    <a:pt x="1186" y="403"/>
                    <a:pt x="1064" y="251"/>
                  </a:cubicBezTo>
                  <a:cubicBezTo>
                    <a:pt x="912" y="99"/>
                    <a:pt x="730" y="8"/>
                    <a:pt x="548" y="8"/>
                  </a:cubicBezTo>
                  <a:cubicBezTo>
                    <a:pt x="517" y="3"/>
                    <a:pt x="487" y="1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946726" y="884510"/>
              <a:ext cx="35759" cy="21860"/>
            </a:xfrm>
            <a:custGeom>
              <a:avLst/>
              <a:gdLst/>
              <a:ahLst/>
              <a:cxnLst/>
              <a:rect l="l" t="t" r="r" b="b"/>
              <a:pathLst>
                <a:path w="1150" h="703" extrusionOk="0">
                  <a:moveTo>
                    <a:pt x="730" y="0"/>
                  </a:moveTo>
                  <a:cubicBezTo>
                    <a:pt x="666" y="0"/>
                    <a:pt x="602" y="10"/>
                    <a:pt x="541" y="30"/>
                  </a:cubicBezTo>
                  <a:cubicBezTo>
                    <a:pt x="359" y="91"/>
                    <a:pt x="207" y="182"/>
                    <a:pt x="85" y="365"/>
                  </a:cubicBezTo>
                  <a:cubicBezTo>
                    <a:pt x="0" y="507"/>
                    <a:pt x="127" y="702"/>
                    <a:pt x="293" y="702"/>
                  </a:cubicBezTo>
                  <a:cubicBezTo>
                    <a:pt x="305" y="702"/>
                    <a:pt x="317" y="701"/>
                    <a:pt x="328" y="699"/>
                  </a:cubicBezTo>
                  <a:cubicBezTo>
                    <a:pt x="450" y="669"/>
                    <a:pt x="602" y="608"/>
                    <a:pt x="724" y="578"/>
                  </a:cubicBezTo>
                  <a:cubicBezTo>
                    <a:pt x="876" y="547"/>
                    <a:pt x="997" y="486"/>
                    <a:pt x="1088" y="365"/>
                  </a:cubicBezTo>
                  <a:cubicBezTo>
                    <a:pt x="1149" y="304"/>
                    <a:pt x="1149" y="182"/>
                    <a:pt x="1088" y="122"/>
                  </a:cubicBezTo>
                  <a:cubicBezTo>
                    <a:pt x="987" y="41"/>
                    <a:pt x="859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976765" y="940265"/>
              <a:ext cx="13278" cy="34049"/>
            </a:xfrm>
            <a:custGeom>
              <a:avLst/>
              <a:gdLst/>
              <a:ahLst/>
              <a:cxnLst/>
              <a:rect l="l" t="t" r="r" b="b"/>
              <a:pathLst>
                <a:path w="427" h="1095" extrusionOk="0">
                  <a:moveTo>
                    <a:pt x="305" y="0"/>
                  </a:moveTo>
                  <a:lnTo>
                    <a:pt x="305" y="0"/>
                  </a:lnTo>
                  <a:cubicBezTo>
                    <a:pt x="305" y="0"/>
                    <a:pt x="274" y="31"/>
                    <a:pt x="274" y="31"/>
                  </a:cubicBezTo>
                  <a:cubicBezTo>
                    <a:pt x="335" y="426"/>
                    <a:pt x="335" y="912"/>
                    <a:pt x="1" y="1095"/>
                  </a:cubicBezTo>
                  <a:cubicBezTo>
                    <a:pt x="426" y="1003"/>
                    <a:pt x="426" y="365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954314" y="927982"/>
              <a:ext cx="39491" cy="40672"/>
            </a:xfrm>
            <a:custGeom>
              <a:avLst/>
              <a:gdLst/>
              <a:ahLst/>
              <a:cxnLst/>
              <a:rect l="l" t="t" r="r" b="b"/>
              <a:pathLst>
                <a:path w="1270" h="1308" extrusionOk="0">
                  <a:moveTo>
                    <a:pt x="632" y="0"/>
                  </a:moveTo>
                  <a:cubicBezTo>
                    <a:pt x="1" y="30"/>
                    <a:pt x="82" y="1308"/>
                    <a:pt x="642" y="1308"/>
                  </a:cubicBezTo>
                  <a:cubicBezTo>
                    <a:pt x="649" y="1308"/>
                    <a:pt x="655" y="1308"/>
                    <a:pt x="662" y="1307"/>
                  </a:cubicBezTo>
                  <a:cubicBezTo>
                    <a:pt x="1270" y="1307"/>
                    <a:pt x="1179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941813" y="930563"/>
              <a:ext cx="27239" cy="17382"/>
            </a:xfrm>
            <a:custGeom>
              <a:avLst/>
              <a:gdLst/>
              <a:ahLst/>
              <a:cxnLst/>
              <a:rect l="l" t="t" r="r" b="b"/>
              <a:pathLst>
                <a:path w="876" h="559" extrusionOk="0">
                  <a:moveTo>
                    <a:pt x="810" y="0"/>
                  </a:moveTo>
                  <a:cubicBezTo>
                    <a:pt x="803" y="0"/>
                    <a:pt x="796" y="3"/>
                    <a:pt x="790" y="8"/>
                  </a:cubicBezTo>
                  <a:cubicBezTo>
                    <a:pt x="669" y="100"/>
                    <a:pt x="578" y="221"/>
                    <a:pt x="426" y="252"/>
                  </a:cubicBezTo>
                  <a:cubicBezTo>
                    <a:pt x="413" y="255"/>
                    <a:pt x="400" y="256"/>
                    <a:pt x="386" y="256"/>
                  </a:cubicBezTo>
                  <a:cubicBezTo>
                    <a:pt x="272" y="256"/>
                    <a:pt x="139" y="148"/>
                    <a:pt x="31" y="39"/>
                  </a:cubicBezTo>
                  <a:lnTo>
                    <a:pt x="0" y="39"/>
                  </a:lnTo>
                  <a:cubicBezTo>
                    <a:pt x="0" y="282"/>
                    <a:pt x="152" y="525"/>
                    <a:pt x="395" y="556"/>
                  </a:cubicBezTo>
                  <a:cubicBezTo>
                    <a:pt x="409" y="557"/>
                    <a:pt x="423" y="558"/>
                    <a:pt x="436" y="558"/>
                  </a:cubicBezTo>
                  <a:cubicBezTo>
                    <a:pt x="655" y="558"/>
                    <a:pt x="794" y="327"/>
                    <a:pt x="851" y="69"/>
                  </a:cubicBezTo>
                  <a:cubicBezTo>
                    <a:pt x="876" y="45"/>
                    <a:pt x="841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2055220" y="934605"/>
              <a:ext cx="18004" cy="31219"/>
            </a:xfrm>
            <a:custGeom>
              <a:avLst/>
              <a:gdLst/>
              <a:ahLst/>
              <a:cxnLst/>
              <a:rect l="l" t="t" r="r" b="b"/>
              <a:pathLst>
                <a:path w="579" h="1004" extrusionOk="0">
                  <a:moveTo>
                    <a:pt x="61" y="0"/>
                  </a:moveTo>
                  <a:lnTo>
                    <a:pt x="61" y="0"/>
                  </a:lnTo>
                  <a:cubicBezTo>
                    <a:pt x="1" y="365"/>
                    <a:pt x="122" y="973"/>
                    <a:pt x="578" y="1003"/>
                  </a:cubicBezTo>
                  <a:cubicBezTo>
                    <a:pt x="183" y="882"/>
                    <a:pt x="92" y="426"/>
                    <a:pt x="92" y="30"/>
                  </a:cubicBezTo>
                  <a:cubicBezTo>
                    <a:pt x="92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2051053" y="919337"/>
              <a:ext cx="40424" cy="40952"/>
            </a:xfrm>
            <a:custGeom>
              <a:avLst/>
              <a:gdLst/>
              <a:ahLst/>
              <a:cxnLst/>
              <a:rect l="l" t="t" r="r" b="b"/>
              <a:pathLst>
                <a:path w="1300" h="1317" extrusionOk="0">
                  <a:moveTo>
                    <a:pt x="565" y="0"/>
                  </a:moveTo>
                  <a:cubicBezTo>
                    <a:pt x="544" y="0"/>
                    <a:pt x="522" y="2"/>
                    <a:pt x="499" y="5"/>
                  </a:cubicBezTo>
                  <a:cubicBezTo>
                    <a:pt x="0" y="93"/>
                    <a:pt x="97" y="1316"/>
                    <a:pt x="652" y="1316"/>
                  </a:cubicBezTo>
                  <a:cubicBezTo>
                    <a:pt x="672" y="1316"/>
                    <a:pt x="692" y="1315"/>
                    <a:pt x="712" y="1312"/>
                  </a:cubicBezTo>
                  <a:cubicBezTo>
                    <a:pt x="1300" y="1224"/>
                    <a:pt x="1177" y="0"/>
                    <a:pt x="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073318" y="916632"/>
              <a:ext cx="24472" cy="19310"/>
            </a:xfrm>
            <a:custGeom>
              <a:avLst/>
              <a:gdLst/>
              <a:ahLst/>
              <a:cxnLst/>
              <a:rect l="l" t="t" r="r" b="b"/>
              <a:pathLst>
                <a:path w="787" h="621" extrusionOk="0">
                  <a:moveTo>
                    <a:pt x="726" y="1"/>
                  </a:moveTo>
                  <a:cubicBezTo>
                    <a:pt x="665" y="153"/>
                    <a:pt x="543" y="305"/>
                    <a:pt x="422" y="305"/>
                  </a:cubicBezTo>
                  <a:cubicBezTo>
                    <a:pt x="409" y="308"/>
                    <a:pt x="395" y="309"/>
                    <a:pt x="382" y="309"/>
                  </a:cubicBezTo>
                  <a:cubicBezTo>
                    <a:pt x="274" y="309"/>
                    <a:pt x="169" y="207"/>
                    <a:pt x="87" y="153"/>
                  </a:cubicBezTo>
                  <a:cubicBezTo>
                    <a:pt x="79" y="148"/>
                    <a:pt x="71" y="146"/>
                    <a:pt x="64" y="146"/>
                  </a:cubicBezTo>
                  <a:cubicBezTo>
                    <a:pt x="19" y="146"/>
                    <a:pt x="0" y="218"/>
                    <a:pt x="27" y="244"/>
                  </a:cubicBezTo>
                  <a:cubicBezTo>
                    <a:pt x="106" y="455"/>
                    <a:pt x="231" y="620"/>
                    <a:pt x="422" y="620"/>
                  </a:cubicBezTo>
                  <a:cubicBezTo>
                    <a:pt x="450" y="620"/>
                    <a:pt x="481" y="616"/>
                    <a:pt x="513" y="608"/>
                  </a:cubicBezTo>
                  <a:cubicBezTo>
                    <a:pt x="756" y="517"/>
                    <a:pt x="786" y="244"/>
                    <a:pt x="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001362" y="1042353"/>
              <a:ext cx="27426" cy="10417"/>
            </a:xfrm>
            <a:custGeom>
              <a:avLst/>
              <a:gdLst/>
              <a:ahLst/>
              <a:cxnLst/>
              <a:rect l="l" t="t" r="r" b="b"/>
              <a:pathLst>
                <a:path w="882" h="335" extrusionOk="0">
                  <a:moveTo>
                    <a:pt x="61" y="0"/>
                  </a:moveTo>
                  <a:cubicBezTo>
                    <a:pt x="30" y="0"/>
                    <a:pt x="0" y="0"/>
                    <a:pt x="0" y="31"/>
                  </a:cubicBezTo>
                  <a:cubicBezTo>
                    <a:pt x="61" y="213"/>
                    <a:pt x="213" y="335"/>
                    <a:pt x="395" y="335"/>
                  </a:cubicBezTo>
                  <a:cubicBezTo>
                    <a:pt x="578" y="335"/>
                    <a:pt x="760" y="243"/>
                    <a:pt x="882" y="61"/>
                  </a:cubicBezTo>
                  <a:lnTo>
                    <a:pt x="851" y="31"/>
                  </a:lnTo>
                  <a:cubicBezTo>
                    <a:pt x="730" y="122"/>
                    <a:pt x="578" y="183"/>
                    <a:pt x="426" y="213"/>
                  </a:cubicBezTo>
                  <a:cubicBezTo>
                    <a:pt x="274" y="213"/>
                    <a:pt x="152" y="91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1993775" y="869615"/>
              <a:ext cx="71239" cy="154231"/>
            </a:xfrm>
            <a:custGeom>
              <a:avLst/>
              <a:gdLst/>
              <a:ahLst/>
              <a:cxnLst/>
              <a:rect l="l" t="t" r="r" b="b"/>
              <a:pathLst>
                <a:path w="2291" h="4960" extrusionOk="0">
                  <a:moveTo>
                    <a:pt x="1095" y="0"/>
                  </a:moveTo>
                  <a:cubicBezTo>
                    <a:pt x="1080" y="0"/>
                    <a:pt x="1065" y="8"/>
                    <a:pt x="1065" y="23"/>
                  </a:cubicBezTo>
                  <a:cubicBezTo>
                    <a:pt x="1278" y="1269"/>
                    <a:pt x="1733" y="2485"/>
                    <a:pt x="1977" y="3731"/>
                  </a:cubicBezTo>
                  <a:cubicBezTo>
                    <a:pt x="1733" y="3671"/>
                    <a:pt x="1521" y="3640"/>
                    <a:pt x="1308" y="3640"/>
                  </a:cubicBezTo>
                  <a:cubicBezTo>
                    <a:pt x="1278" y="3640"/>
                    <a:pt x="1521" y="4522"/>
                    <a:pt x="1521" y="4643"/>
                  </a:cubicBezTo>
                  <a:cubicBezTo>
                    <a:pt x="1363" y="4683"/>
                    <a:pt x="1202" y="4703"/>
                    <a:pt x="1041" y="4703"/>
                  </a:cubicBezTo>
                  <a:cubicBezTo>
                    <a:pt x="705" y="4703"/>
                    <a:pt x="370" y="4615"/>
                    <a:pt x="62" y="4431"/>
                  </a:cubicBezTo>
                  <a:cubicBezTo>
                    <a:pt x="1" y="4461"/>
                    <a:pt x="1" y="4491"/>
                    <a:pt x="31" y="4522"/>
                  </a:cubicBezTo>
                  <a:cubicBezTo>
                    <a:pt x="274" y="4795"/>
                    <a:pt x="609" y="4947"/>
                    <a:pt x="1004" y="4947"/>
                  </a:cubicBezTo>
                  <a:cubicBezTo>
                    <a:pt x="1048" y="4956"/>
                    <a:pt x="1093" y="4960"/>
                    <a:pt x="1138" y="4960"/>
                  </a:cubicBezTo>
                  <a:cubicBezTo>
                    <a:pt x="1248" y="4960"/>
                    <a:pt x="1361" y="4938"/>
                    <a:pt x="1490" y="4917"/>
                  </a:cubicBezTo>
                  <a:lnTo>
                    <a:pt x="1581" y="4886"/>
                  </a:lnTo>
                  <a:lnTo>
                    <a:pt x="1642" y="4856"/>
                  </a:lnTo>
                  <a:cubicBezTo>
                    <a:pt x="1703" y="4826"/>
                    <a:pt x="1703" y="4795"/>
                    <a:pt x="1733" y="4765"/>
                  </a:cubicBezTo>
                  <a:lnTo>
                    <a:pt x="1733" y="4734"/>
                  </a:lnTo>
                  <a:lnTo>
                    <a:pt x="1733" y="4674"/>
                  </a:lnTo>
                  <a:cubicBezTo>
                    <a:pt x="1673" y="4370"/>
                    <a:pt x="1581" y="3914"/>
                    <a:pt x="1581" y="3914"/>
                  </a:cubicBezTo>
                  <a:lnTo>
                    <a:pt x="1581" y="3914"/>
                  </a:lnTo>
                  <a:cubicBezTo>
                    <a:pt x="1665" y="3955"/>
                    <a:pt x="1977" y="4040"/>
                    <a:pt x="2155" y="4040"/>
                  </a:cubicBezTo>
                  <a:cubicBezTo>
                    <a:pt x="2237" y="4040"/>
                    <a:pt x="2290" y="4022"/>
                    <a:pt x="2281" y="3975"/>
                  </a:cubicBezTo>
                  <a:cubicBezTo>
                    <a:pt x="2007" y="2607"/>
                    <a:pt x="1642" y="1300"/>
                    <a:pt x="1126" y="23"/>
                  </a:cubicBezTo>
                  <a:cubicBezTo>
                    <a:pt x="1126" y="8"/>
                    <a:pt x="1110" y="0"/>
                    <a:pt x="1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1743328" y="699427"/>
              <a:ext cx="368631" cy="275844"/>
            </a:xfrm>
            <a:custGeom>
              <a:avLst/>
              <a:gdLst/>
              <a:ahLst/>
              <a:cxnLst/>
              <a:rect l="l" t="t" r="r" b="b"/>
              <a:pathLst>
                <a:path w="11855" h="8871" extrusionOk="0">
                  <a:moveTo>
                    <a:pt x="5996" y="1"/>
                  </a:moveTo>
                  <a:cubicBezTo>
                    <a:pt x="4282" y="1"/>
                    <a:pt x="2804" y="761"/>
                    <a:pt x="1733" y="2001"/>
                  </a:cubicBezTo>
                  <a:cubicBezTo>
                    <a:pt x="790" y="2578"/>
                    <a:pt x="182" y="3551"/>
                    <a:pt x="122" y="4645"/>
                  </a:cubicBezTo>
                  <a:cubicBezTo>
                    <a:pt x="1" y="6488"/>
                    <a:pt x="991" y="8870"/>
                    <a:pt x="1540" y="8870"/>
                  </a:cubicBezTo>
                  <a:cubicBezTo>
                    <a:pt x="1543" y="8870"/>
                    <a:pt x="1547" y="8870"/>
                    <a:pt x="1550" y="8870"/>
                  </a:cubicBezTo>
                  <a:cubicBezTo>
                    <a:pt x="2948" y="8809"/>
                    <a:pt x="2827" y="6590"/>
                    <a:pt x="2827" y="6590"/>
                  </a:cubicBezTo>
                  <a:cubicBezTo>
                    <a:pt x="2827" y="6590"/>
                    <a:pt x="4407" y="6378"/>
                    <a:pt x="4407" y="3794"/>
                  </a:cubicBezTo>
                  <a:cubicBezTo>
                    <a:pt x="5107" y="4827"/>
                    <a:pt x="6231" y="5466"/>
                    <a:pt x="7447" y="5527"/>
                  </a:cubicBezTo>
                  <a:cubicBezTo>
                    <a:pt x="7453" y="5527"/>
                    <a:pt x="7459" y="5527"/>
                    <a:pt x="7465" y="5527"/>
                  </a:cubicBezTo>
                  <a:cubicBezTo>
                    <a:pt x="7781" y="5527"/>
                    <a:pt x="6860" y="4846"/>
                    <a:pt x="6479" y="4573"/>
                  </a:cubicBezTo>
                  <a:lnTo>
                    <a:pt x="6479" y="4573"/>
                  </a:lnTo>
                  <a:cubicBezTo>
                    <a:pt x="6872" y="4831"/>
                    <a:pt x="7997" y="5447"/>
                    <a:pt x="9740" y="5447"/>
                  </a:cubicBezTo>
                  <a:cubicBezTo>
                    <a:pt x="10301" y="5447"/>
                    <a:pt x="10926" y="5383"/>
                    <a:pt x="11611" y="5223"/>
                  </a:cubicBezTo>
                  <a:cubicBezTo>
                    <a:pt x="11854" y="5162"/>
                    <a:pt x="11155" y="1575"/>
                    <a:pt x="8420" y="481"/>
                  </a:cubicBezTo>
                  <a:cubicBezTo>
                    <a:pt x="7575" y="152"/>
                    <a:pt x="6762" y="1"/>
                    <a:pt x="5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1726287" y="953418"/>
              <a:ext cx="107806" cy="112440"/>
            </a:xfrm>
            <a:custGeom>
              <a:avLst/>
              <a:gdLst/>
              <a:ahLst/>
              <a:cxnLst/>
              <a:rect l="l" t="t" r="r" b="b"/>
              <a:pathLst>
                <a:path w="3467" h="3616" extrusionOk="0">
                  <a:moveTo>
                    <a:pt x="1155" y="1"/>
                  </a:moveTo>
                  <a:cubicBezTo>
                    <a:pt x="1037" y="1"/>
                    <a:pt x="925" y="29"/>
                    <a:pt x="822" y="94"/>
                  </a:cubicBezTo>
                  <a:cubicBezTo>
                    <a:pt x="1" y="580"/>
                    <a:pt x="1126" y="3225"/>
                    <a:pt x="2129" y="3559"/>
                  </a:cubicBezTo>
                  <a:cubicBezTo>
                    <a:pt x="2243" y="3597"/>
                    <a:pt x="2358" y="3616"/>
                    <a:pt x="2472" y="3616"/>
                  </a:cubicBezTo>
                  <a:cubicBezTo>
                    <a:pt x="2901" y="3616"/>
                    <a:pt x="3298" y="3354"/>
                    <a:pt x="3466" y="2921"/>
                  </a:cubicBezTo>
                  <a:lnTo>
                    <a:pt x="3040" y="1371"/>
                  </a:lnTo>
                  <a:cubicBezTo>
                    <a:pt x="3040" y="1371"/>
                    <a:pt x="1972" y="1"/>
                    <a:pt x="1155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762203" y="979974"/>
              <a:ext cx="54852" cy="68160"/>
            </a:xfrm>
            <a:custGeom>
              <a:avLst/>
              <a:gdLst/>
              <a:ahLst/>
              <a:cxnLst/>
              <a:rect l="l" t="t" r="r" b="b"/>
              <a:pathLst>
                <a:path w="1764" h="2192" extrusionOk="0">
                  <a:moveTo>
                    <a:pt x="1" y="0"/>
                  </a:moveTo>
                  <a:cubicBezTo>
                    <a:pt x="730" y="243"/>
                    <a:pt x="1126" y="882"/>
                    <a:pt x="1399" y="1520"/>
                  </a:cubicBezTo>
                  <a:cubicBezTo>
                    <a:pt x="1295" y="1363"/>
                    <a:pt x="1121" y="1276"/>
                    <a:pt x="945" y="1276"/>
                  </a:cubicBezTo>
                  <a:cubicBezTo>
                    <a:pt x="814" y="1276"/>
                    <a:pt x="682" y="1325"/>
                    <a:pt x="578" y="1429"/>
                  </a:cubicBezTo>
                  <a:cubicBezTo>
                    <a:pt x="578" y="1429"/>
                    <a:pt x="578" y="1459"/>
                    <a:pt x="578" y="1459"/>
                  </a:cubicBezTo>
                  <a:cubicBezTo>
                    <a:pt x="651" y="1432"/>
                    <a:pt x="730" y="1418"/>
                    <a:pt x="808" y="1418"/>
                  </a:cubicBezTo>
                  <a:cubicBezTo>
                    <a:pt x="990" y="1418"/>
                    <a:pt x="1171" y="1492"/>
                    <a:pt x="1278" y="1641"/>
                  </a:cubicBezTo>
                  <a:cubicBezTo>
                    <a:pt x="1430" y="1793"/>
                    <a:pt x="1551" y="1976"/>
                    <a:pt x="1642" y="2158"/>
                  </a:cubicBezTo>
                  <a:cubicBezTo>
                    <a:pt x="1654" y="2181"/>
                    <a:pt x="1674" y="2191"/>
                    <a:pt x="1695" y="2191"/>
                  </a:cubicBezTo>
                  <a:cubicBezTo>
                    <a:pt x="1729" y="2191"/>
                    <a:pt x="1764" y="2165"/>
                    <a:pt x="1764" y="2128"/>
                  </a:cubicBezTo>
                  <a:cubicBezTo>
                    <a:pt x="1703" y="1216"/>
                    <a:pt x="974" y="3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795289" y="1045991"/>
              <a:ext cx="18004" cy="18128"/>
            </a:xfrm>
            <a:custGeom>
              <a:avLst/>
              <a:gdLst/>
              <a:ahLst/>
              <a:cxnLst/>
              <a:rect l="l" t="t" r="r" b="b"/>
              <a:pathLst>
                <a:path w="579" h="583" extrusionOk="0">
                  <a:moveTo>
                    <a:pt x="321" y="0"/>
                  </a:moveTo>
                  <a:cubicBezTo>
                    <a:pt x="306" y="0"/>
                    <a:pt x="290" y="2"/>
                    <a:pt x="274" y="5"/>
                  </a:cubicBezTo>
                  <a:cubicBezTo>
                    <a:pt x="122" y="5"/>
                    <a:pt x="1" y="126"/>
                    <a:pt x="1" y="309"/>
                  </a:cubicBezTo>
                  <a:cubicBezTo>
                    <a:pt x="1" y="461"/>
                    <a:pt x="153" y="582"/>
                    <a:pt x="305" y="582"/>
                  </a:cubicBezTo>
                  <a:cubicBezTo>
                    <a:pt x="457" y="552"/>
                    <a:pt x="578" y="430"/>
                    <a:pt x="578" y="278"/>
                  </a:cubicBezTo>
                  <a:cubicBezTo>
                    <a:pt x="578" y="115"/>
                    <a:pt x="45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764100" y="911905"/>
              <a:ext cx="78484" cy="20834"/>
            </a:xfrm>
            <a:custGeom>
              <a:avLst/>
              <a:gdLst/>
              <a:ahLst/>
              <a:cxnLst/>
              <a:rect l="l" t="t" r="r" b="b"/>
              <a:pathLst>
                <a:path w="2524" h="670" extrusionOk="0">
                  <a:moveTo>
                    <a:pt x="62" y="1"/>
                  </a:moveTo>
                  <a:lnTo>
                    <a:pt x="1" y="669"/>
                  </a:lnTo>
                  <a:lnTo>
                    <a:pt x="2493" y="669"/>
                  </a:lnTo>
                  <a:lnTo>
                    <a:pt x="2524" y="305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68826" y="879783"/>
              <a:ext cx="79417" cy="33085"/>
            </a:xfrm>
            <a:custGeom>
              <a:avLst/>
              <a:gdLst/>
              <a:ahLst/>
              <a:cxnLst/>
              <a:rect l="l" t="t" r="r" b="b"/>
              <a:pathLst>
                <a:path w="2554" h="1064" extrusionOk="0">
                  <a:moveTo>
                    <a:pt x="183" y="0"/>
                  </a:moveTo>
                  <a:lnTo>
                    <a:pt x="1" y="638"/>
                  </a:lnTo>
                  <a:lnTo>
                    <a:pt x="2463" y="1064"/>
                  </a:lnTo>
                  <a:lnTo>
                    <a:pt x="2554" y="73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2303801" y="909076"/>
              <a:ext cx="1257078" cy="1327974"/>
            </a:xfrm>
            <a:custGeom>
              <a:avLst/>
              <a:gdLst/>
              <a:ahLst/>
              <a:cxnLst/>
              <a:rect l="l" t="t" r="r" b="b"/>
              <a:pathLst>
                <a:path w="40427" h="42707" extrusionOk="0">
                  <a:moveTo>
                    <a:pt x="7752" y="0"/>
                  </a:moveTo>
                  <a:lnTo>
                    <a:pt x="1" y="35594"/>
                  </a:lnTo>
                  <a:lnTo>
                    <a:pt x="32676" y="42706"/>
                  </a:lnTo>
                  <a:lnTo>
                    <a:pt x="40427" y="7113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2364788" y="978077"/>
              <a:ext cx="1129494" cy="1193738"/>
            </a:xfrm>
            <a:custGeom>
              <a:avLst/>
              <a:gdLst/>
              <a:ahLst/>
              <a:cxnLst/>
              <a:rect l="l" t="t" r="r" b="b"/>
              <a:pathLst>
                <a:path w="36324" h="38390" extrusionOk="0">
                  <a:moveTo>
                    <a:pt x="6870" y="0"/>
                  </a:moveTo>
                  <a:lnTo>
                    <a:pt x="0" y="32068"/>
                  </a:lnTo>
                  <a:lnTo>
                    <a:pt x="29454" y="38390"/>
                  </a:lnTo>
                  <a:lnTo>
                    <a:pt x="36323" y="6292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760430" y="1254272"/>
              <a:ext cx="834497" cy="885430"/>
            </a:xfrm>
            <a:custGeom>
              <a:avLst/>
              <a:gdLst/>
              <a:ahLst/>
              <a:cxnLst/>
              <a:rect l="l" t="t" r="r" b="b"/>
              <a:pathLst>
                <a:path w="26837" h="28475" extrusionOk="0">
                  <a:moveTo>
                    <a:pt x="1334" y="1"/>
                  </a:moveTo>
                  <a:cubicBezTo>
                    <a:pt x="491" y="1"/>
                    <a:pt x="1" y="1253"/>
                    <a:pt x="240" y="4158"/>
                  </a:cubicBezTo>
                  <a:cubicBezTo>
                    <a:pt x="483" y="7289"/>
                    <a:pt x="2794" y="21666"/>
                    <a:pt x="6684" y="25465"/>
                  </a:cubicBezTo>
                  <a:cubicBezTo>
                    <a:pt x="9085" y="27775"/>
                    <a:pt x="21791" y="28444"/>
                    <a:pt x="24922" y="28474"/>
                  </a:cubicBezTo>
                  <a:cubicBezTo>
                    <a:pt x="26289" y="28474"/>
                    <a:pt x="26837" y="19386"/>
                    <a:pt x="25742" y="18413"/>
                  </a:cubicBezTo>
                  <a:cubicBezTo>
                    <a:pt x="24678" y="17441"/>
                    <a:pt x="12855" y="17410"/>
                    <a:pt x="11851" y="16955"/>
                  </a:cubicBezTo>
                  <a:cubicBezTo>
                    <a:pt x="11851" y="16955"/>
                    <a:pt x="7171" y="8231"/>
                    <a:pt x="4648" y="3550"/>
                  </a:cubicBezTo>
                  <a:cubicBezTo>
                    <a:pt x="3445" y="1329"/>
                    <a:pt x="2203" y="1"/>
                    <a:pt x="1334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723472" y="1905110"/>
              <a:ext cx="195277" cy="41419"/>
            </a:xfrm>
            <a:custGeom>
              <a:avLst/>
              <a:gdLst/>
              <a:ahLst/>
              <a:cxnLst/>
              <a:rect l="l" t="t" r="r" b="b"/>
              <a:pathLst>
                <a:path w="6280" h="1332" extrusionOk="0">
                  <a:moveTo>
                    <a:pt x="6185" y="0"/>
                  </a:moveTo>
                  <a:cubicBezTo>
                    <a:pt x="6172" y="0"/>
                    <a:pt x="6157" y="2"/>
                    <a:pt x="6140" y="6"/>
                  </a:cubicBezTo>
                  <a:cubicBezTo>
                    <a:pt x="4517" y="786"/>
                    <a:pt x="3450" y="1054"/>
                    <a:pt x="2096" y="1054"/>
                  </a:cubicBezTo>
                  <a:cubicBezTo>
                    <a:pt x="1498" y="1054"/>
                    <a:pt x="844" y="1002"/>
                    <a:pt x="61" y="918"/>
                  </a:cubicBezTo>
                  <a:cubicBezTo>
                    <a:pt x="0" y="918"/>
                    <a:pt x="0" y="979"/>
                    <a:pt x="61" y="979"/>
                  </a:cubicBezTo>
                  <a:cubicBezTo>
                    <a:pt x="1042" y="1187"/>
                    <a:pt x="1880" y="1332"/>
                    <a:pt x="2672" y="1332"/>
                  </a:cubicBezTo>
                  <a:cubicBezTo>
                    <a:pt x="3843" y="1332"/>
                    <a:pt x="4914" y="1016"/>
                    <a:pt x="6201" y="128"/>
                  </a:cubicBezTo>
                  <a:cubicBezTo>
                    <a:pt x="6280" y="75"/>
                    <a:pt x="6268" y="0"/>
                    <a:pt x="6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2728199" y="1987359"/>
              <a:ext cx="206968" cy="38060"/>
            </a:xfrm>
            <a:custGeom>
              <a:avLst/>
              <a:gdLst/>
              <a:ahLst/>
              <a:cxnLst/>
              <a:rect l="l" t="t" r="r" b="b"/>
              <a:pathLst>
                <a:path w="6656" h="1224" extrusionOk="0">
                  <a:moveTo>
                    <a:pt x="6571" y="1"/>
                  </a:moveTo>
                  <a:cubicBezTo>
                    <a:pt x="6560" y="1"/>
                    <a:pt x="6549" y="2"/>
                    <a:pt x="6535" y="6"/>
                  </a:cubicBezTo>
                  <a:cubicBezTo>
                    <a:pt x="4521" y="758"/>
                    <a:pt x="3282" y="987"/>
                    <a:pt x="1503" y="987"/>
                  </a:cubicBezTo>
                  <a:cubicBezTo>
                    <a:pt x="1054" y="987"/>
                    <a:pt x="570" y="973"/>
                    <a:pt x="31" y="948"/>
                  </a:cubicBezTo>
                  <a:cubicBezTo>
                    <a:pt x="0" y="948"/>
                    <a:pt x="0" y="1009"/>
                    <a:pt x="31" y="1009"/>
                  </a:cubicBezTo>
                  <a:cubicBezTo>
                    <a:pt x="999" y="1133"/>
                    <a:pt x="1817" y="1223"/>
                    <a:pt x="2585" y="1223"/>
                  </a:cubicBezTo>
                  <a:cubicBezTo>
                    <a:pt x="3891" y="1223"/>
                    <a:pt x="5054" y="962"/>
                    <a:pt x="6566" y="158"/>
                  </a:cubicBezTo>
                  <a:cubicBezTo>
                    <a:pt x="6647" y="103"/>
                    <a:pt x="6656" y="1"/>
                    <a:pt x="6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2728448" y="2080305"/>
              <a:ext cx="210140" cy="30877"/>
            </a:xfrm>
            <a:custGeom>
              <a:avLst/>
              <a:gdLst/>
              <a:ahLst/>
              <a:cxnLst/>
              <a:rect l="l" t="t" r="r" b="b"/>
              <a:pathLst>
                <a:path w="6758" h="993" extrusionOk="0">
                  <a:moveTo>
                    <a:pt x="6702" y="1"/>
                  </a:moveTo>
                  <a:cubicBezTo>
                    <a:pt x="6679" y="1"/>
                    <a:pt x="6642" y="8"/>
                    <a:pt x="6588" y="26"/>
                  </a:cubicBezTo>
                  <a:cubicBezTo>
                    <a:pt x="5014" y="487"/>
                    <a:pt x="3864" y="717"/>
                    <a:pt x="2580" y="717"/>
                  </a:cubicBezTo>
                  <a:cubicBezTo>
                    <a:pt x="1830" y="717"/>
                    <a:pt x="1035" y="639"/>
                    <a:pt x="84" y="482"/>
                  </a:cubicBezTo>
                  <a:cubicBezTo>
                    <a:pt x="75" y="478"/>
                    <a:pt x="67" y="476"/>
                    <a:pt x="60" y="476"/>
                  </a:cubicBezTo>
                  <a:cubicBezTo>
                    <a:pt x="16" y="476"/>
                    <a:pt x="1" y="547"/>
                    <a:pt x="53" y="573"/>
                  </a:cubicBezTo>
                  <a:cubicBezTo>
                    <a:pt x="1092" y="854"/>
                    <a:pt x="2003" y="993"/>
                    <a:pt x="2864" y="993"/>
                  </a:cubicBezTo>
                  <a:cubicBezTo>
                    <a:pt x="4143" y="993"/>
                    <a:pt x="5310" y="686"/>
                    <a:pt x="6619" y="87"/>
                  </a:cubicBezTo>
                  <a:cubicBezTo>
                    <a:pt x="6726" y="44"/>
                    <a:pt x="6758" y="1"/>
                    <a:pt x="6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751817" y="1246467"/>
              <a:ext cx="276030" cy="469814"/>
            </a:xfrm>
            <a:custGeom>
              <a:avLst/>
              <a:gdLst/>
              <a:ahLst/>
              <a:cxnLst/>
              <a:rect l="l" t="t" r="r" b="b"/>
              <a:pathLst>
                <a:path w="8877" h="15109" extrusionOk="0">
                  <a:moveTo>
                    <a:pt x="1599" y="0"/>
                  </a:moveTo>
                  <a:cubicBezTo>
                    <a:pt x="973" y="0"/>
                    <a:pt x="532" y="649"/>
                    <a:pt x="365" y="2220"/>
                  </a:cubicBezTo>
                  <a:cubicBezTo>
                    <a:pt x="1" y="5260"/>
                    <a:pt x="1612" y="15108"/>
                    <a:pt x="1612" y="15108"/>
                  </a:cubicBezTo>
                  <a:lnTo>
                    <a:pt x="8876" y="9667"/>
                  </a:lnTo>
                  <a:cubicBezTo>
                    <a:pt x="8876" y="9667"/>
                    <a:pt x="6505" y="4835"/>
                    <a:pt x="4469" y="2281"/>
                  </a:cubicBezTo>
                  <a:cubicBezTo>
                    <a:pt x="3347" y="913"/>
                    <a:pt x="2342" y="0"/>
                    <a:pt x="1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803125" y="1511156"/>
              <a:ext cx="188809" cy="142197"/>
            </a:xfrm>
            <a:custGeom>
              <a:avLst/>
              <a:gdLst/>
              <a:ahLst/>
              <a:cxnLst/>
              <a:rect l="l" t="t" r="r" b="b"/>
              <a:pathLst>
                <a:path w="6072" h="4573" extrusionOk="0">
                  <a:moveTo>
                    <a:pt x="6010" y="0"/>
                  </a:moveTo>
                  <a:cubicBezTo>
                    <a:pt x="5463" y="304"/>
                    <a:pt x="3457" y="1854"/>
                    <a:pt x="2971" y="2219"/>
                  </a:cubicBezTo>
                  <a:cubicBezTo>
                    <a:pt x="2484" y="2584"/>
                    <a:pt x="235" y="4317"/>
                    <a:pt x="22" y="4529"/>
                  </a:cubicBezTo>
                  <a:cubicBezTo>
                    <a:pt x="1" y="4551"/>
                    <a:pt x="10" y="4572"/>
                    <a:pt x="28" y="4572"/>
                  </a:cubicBezTo>
                  <a:cubicBezTo>
                    <a:pt x="35" y="4572"/>
                    <a:pt x="44" y="4569"/>
                    <a:pt x="53" y="4560"/>
                  </a:cubicBezTo>
                  <a:cubicBezTo>
                    <a:pt x="326" y="4408"/>
                    <a:pt x="2576" y="2766"/>
                    <a:pt x="3062" y="2371"/>
                  </a:cubicBezTo>
                  <a:cubicBezTo>
                    <a:pt x="3548" y="1976"/>
                    <a:pt x="5585" y="456"/>
                    <a:pt x="6041" y="31"/>
                  </a:cubicBezTo>
                  <a:cubicBezTo>
                    <a:pt x="6071" y="0"/>
                    <a:pt x="6041" y="0"/>
                    <a:pt x="6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907763" y="1339133"/>
              <a:ext cx="126681" cy="223076"/>
            </a:xfrm>
            <a:custGeom>
              <a:avLst/>
              <a:gdLst/>
              <a:ahLst/>
              <a:cxnLst/>
              <a:rect l="l" t="t" r="r" b="b"/>
              <a:pathLst>
                <a:path w="4074" h="7174" extrusionOk="0">
                  <a:moveTo>
                    <a:pt x="1" y="0"/>
                  </a:moveTo>
                  <a:cubicBezTo>
                    <a:pt x="639" y="1125"/>
                    <a:pt x="3375" y="5715"/>
                    <a:pt x="3831" y="6657"/>
                  </a:cubicBezTo>
                  <a:cubicBezTo>
                    <a:pt x="3831" y="6657"/>
                    <a:pt x="3496" y="6931"/>
                    <a:pt x="3284" y="7113"/>
                  </a:cubicBezTo>
                  <a:cubicBezTo>
                    <a:pt x="3253" y="7113"/>
                    <a:pt x="3284" y="7174"/>
                    <a:pt x="3314" y="7174"/>
                  </a:cubicBezTo>
                  <a:cubicBezTo>
                    <a:pt x="3588" y="7022"/>
                    <a:pt x="3831" y="6839"/>
                    <a:pt x="4074" y="6657"/>
                  </a:cubicBezTo>
                  <a:cubicBezTo>
                    <a:pt x="3496" y="5502"/>
                    <a:pt x="2767" y="4377"/>
                    <a:pt x="2098" y="3253"/>
                  </a:cubicBezTo>
                  <a:cubicBezTo>
                    <a:pt x="1885" y="2888"/>
                    <a:pt x="1673" y="2554"/>
                    <a:pt x="1429" y="2189"/>
                  </a:cubicBezTo>
                  <a:cubicBezTo>
                    <a:pt x="1369" y="1976"/>
                    <a:pt x="1308" y="1763"/>
                    <a:pt x="1217" y="1551"/>
                  </a:cubicBezTo>
                  <a:cubicBezTo>
                    <a:pt x="1065" y="1216"/>
                    <a:pt x="943" y="943"/>
                    <a:pt x="761" y="639"/>
                  </a:cubicBezTo>
                  <a:cubicBezTo>
                    <a:pt x="761" y="639"/>
                    <a:pt x="730" y="639"/>
                    <a:pt x="730" y="669"/>
                  </a:cubicBezTo>
                  <a:cubicBezTo>
                    <a:pt x="852" y="973"/>
                    <a:pt x="974" y="1277"/>
                    <a:pt x="1095" y="1581"/>
                  </a:cubicBezTo>
                  <a:cubicBezTo>
                    <a:pt x="1126" y="1672"/>
                    <a:pt x="1186" y="1763"/>
                    <a:pt x="1217" y="1824"/>
                  </a:cubicBezTo>
                  <a:cubicBezTo>
                    <a:pt x="822" y="1216"/>
                    <a:pt x="426" y="60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771656" y="1495079"/>
              <a:ext cx="52022" cy="224039"/>
            </a:xfrm>
            <a:custGeom>
              <a:avLst/>
              <a:gdLst/>
              <a:ahLst/>
              <a:cxnLst/>
              <a:rect l="l" t="t" r="r" b="b"/>
              <a:pathLst>
                <a:path w="1673" h="7205" extrusionOk="0">
                  <a:moveTo>
                    <a:pt x="1" y="1"/>
                  </a:moveTo>
                  <a:cubicBezTo>
                    <a:pt x="1" y="578"/>
                    <a:pt x="31" y="1186"/>
                    <a:pt x="62" y="1794"/>
                  </a:cubicBezTo>
                  <a:cubicBezTo>
                    <a:pt x="92" y="2402"/>
                    <a:pt x="183" y="2979"/>
                    <a:pt x="244" y="3587"/>
                  </a:cubicBezTo>
                  <a:cubicBezTo>
                    <a:pt x="396" y="4773"/>
                    <a:pt x="609" y="5958"/>
                    <a:pt x="913" y="7113"/>
                  </a:cubicBezTo>
                  <a:lnTo>
                    <a:pt x="943" y="7204"/>
                  </a:lnTo>
                  <a:lnTo>
                    <a:pt x="1004" y="7144"/>
                  </a:lnTo>
                  <a:cubicBezTo>
                    <a:pt x="1247" y="6961"/>
                    <a:pt x="1460" y="6779"/>
                    <a:pt x="1673" y="6596"/>
                  </a:cubicBezTo>
                  <a:lnTo>
                    <a:pt x="1673" y="6596"/>
                  </a:lnTo>
                  <a:cubicBezTo>
                    <a:pt x="1456" y="6732"/>
                    <a:pt x="1239" y="6867"/>
                    <a:pt x="1023" y="7003"/>
                  </a:cubicBezTo>
                  <a:lnTo>
                    <a:pt x="1023" y="7003"/>
                  </a:lnTo>
                  <a:lnTo>
                    <a:pt x="518" y="3557"/>
                  </a:lnTo>
                  <a:lnTo>
                    <a:pt x="274" y="1764"/>
                  </a:lnTo>
                  <a:cubicBezTo>
                    <a:pt x="183" y="1186"/>
                    <a:pt x="92" y="57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63167" y="1522506"/>
              <a:ext cx="15143" cy="42538"/>
            </a:xfrm>
            <a:custGeom>
              <a:avLst/>
              <a:gdLst/>
              <a:ahLst/>
              <a:cxnLst/>
              <a:rect l="l" t="t" r="r" b="b"/>
              <a:pathLst>
                <a:path w="487" h="1368" extrusionOk="0">
                  <a:moveTo>
                    <a:pt x="31" y="0"/>
                  </a:moveTo>
                  <a:cubicBezTo>
                    <a:pt x="0" y="122"/>
                    <a:pt x="0" y="243"/>
                    <a:pt x="31" y="365"/>
                  </a:cubicBezTo>
                  <a:cubicBezTo>
                    <a:pt x="31" y="486"/>
                    <a:pt x="61" y="608"/>
                    <a:pt x="122" y="730"/>
                  </a:cubicBezTo>
                  <a:cubicBezTo>
                    <a:pt x="183" y="973"/>
                    <a:pt x="335" y="1186"/>
                    <a:pt x="487" y="1368"/>
                  </a:cubicBezTo>
                  <a:cubicBezTo>
                    <a:pt x="456" y="1125"/>
                    <a:pt x="365" y="882"/>
                    <a:pt x="304" y="669"/>
                  </a:cubicBezTo>
                  <a:cubicBezTo>
                    <a:pt x="244" y="426"/>
                    <a:pt x="152" y="213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2815143" y="849371"/>
              <a:ext cx="491519" cy="357468"/>
            </a:xfrm>
            <a:custGeom>
              <a:avLst/>
              <a:gdLst/>
              <a:ahLst/>
              <a:cxnLst/>
              <a:rect l="l" t="t" r="r" b="b"/>
              <a:pathLst>
                <a:path w="15807" h="11496" extrusionOk="0">
                  <a:moveTo>
                    <a:pt x="8208" y="1"/>
                  </a:moveTo>
                  <a:cubicBezTo>
                    <a:pt x="7067" y="1"/>
                    <a:pt x="6414" y="1221"/>
                    <a:pt x="6414" y="1221"/>
                  </a:cubicBezTo>
                  <a:cubicBezTo>
                    <a:pt x="6169" y="676"/>
                    <a:pt x="5629" y="326"/>
                    <a:pt x="5060" y="326"/>
                  </a:cubicBezTo>
                  <a:cubicBezTo>
                    <a:pt x="4995" y="326"/>
                    <a:pt x="4929" y="330"/>
                    <a:pt x="4864" y="340"/>
                  </a:cubicBezTo>
                  <a:cubicBezTo>
                    <a:pt x="3557" y="461"/>
                    <a:pt x="1" y="3714"/>
                    <a:pt x="1" y="3714"/>
                  </a:cubicBezTo>
                  <a:lnTo>
                    <a:pt x="2980" y="4474"/>
                  </a:lnTo>
                  <a:cubicBezTo>
                    <a:pt x="3314" y="6115"/>
                    <a:pt x="578" y="9580"/>
                    <a:pt x="2524" y="10218"/>
                  </a:cubicBezTo>
                  <a:cubicBezTo>
                    <a:pt x="2662" y="10268"/>
                    <a:pt x="2799" y="10290"/>
                    <a:pt x="2934" y="10290"/>
                  </a:cubicBezTo>
                  <a:cubicBezTo>
                    <a:pt x="3956" y="10290"/>
                    <a:pt x="4834" y="9033"/>
                    <a:pt x="4834" y="9033"/>
                  </a:cubicBezTo>
                  <a:lnTo>
                    <a:pt x="4834" y="9033"/>
                  </a:lnTo>
                  <a:cubicBezTo>
                    <a:pt x="4834" y="9033"/>
                    <a:pt x="4104" y="11282"/>
                    <a:pt x="5746" y="11465"/>
                  </a:cubicBezTo>
                  <a:cubicBezTo>
                    <a:pt x="5793" y="11469"/>
                    <a:pt x="5841" y="11471"/>
                    <a:pt x="5887" y="11471"/>
                  </a:cubicBezTo>
                  <a:cubicBezTo>
                    <a:pt x="7375" y="11471"/>
                    <a:pt x="8147" y="9185"/>
                    <a:pt x="8147" y="9185"/>
                  </a:cubicBezTo>
                  <a:lnTo>
                    <a:pt x="8147" y="9185"/>
                  </a:lnTo>
                  <a:cubicBezTo>
                    <a:pt x="8147" y="9185"/>
                    <a:pt x="7813" y="11495"/>
                    <a:pt x="9332" y="11495"/>
                  </a:cubicBezTo>
                  <a:cubicBezTo>
                    <a:pt x="9341" y="11495"/>
                    <a:pt x="9350" y="11495"/>
                    <a:pt x="9359" y="11495"/>
                  </a:cubicBezTo>
                  <a:cubicBezTo>
                    <a:pt x="10862" y="11495"/>
                    <a:pt x="11703" y="8973"/>
                    <a:pt x="11703" y="8972"/>
                  </a:cubicBezTo>
                  <a:lnTo>
                    <a:pt x="11703" y="8972"/>
                  </a:lnTo>
                  <a:cubicBezTo>
                    <a:pt x="11703" y="8972"/>
                    <a:pt x="11585" y="10363"/>
                    <a:pt x="12429" y="10363"/>
                  </a:cubicBezTo>
                  <a:cubicBezTo>
                    <a:pt x="12543" y="10363"/>
                    <a:pt x="12675" y="10337"/>
                    <a:pt x="12828" y="10279"/>
                  </a:cubicBezTo>
                  <a:cubicBezTo>
                    <a:pt x="15594" y="9215"/>
                    <a:pt x="15807" y="1860"/>
                    <a:pt x="14104" y="1069"/>
                  </a:cubicBezTo>
                  <a:cubicBezTo>
                    <a:pt x="13924" y="982"/>
                    <a:pt x="13734" y="948"/>
                    <a:pt x="13548" y="948"/>
                  </a:cubicBezTo>
                  <a:cubicBezTo>
                    <a:pt x="12890" y="948"/>
                    <a:pt x="12281" y="1373"/>
                    <a:pt x="12281" y="1373"/>
                  </a:cubicBezTo>
                  <a:cubicBezTo>
                    <a:pt x="12281" y="1373"/>
                    <a:pt x="11916" y="340"/>
                    <a:pt x="11065" y="249"/>
                  </a:cubicBezTo>
                  <a:cubicBezTo>
                    <a:pt x="10990" y="238"/>
                    <a:pt x="10917" y="233"/>
                    <a:pt x="10847" y="233"/>
                  </a:cubicBezTo>
                  <a:cubicBezTo>
                    <a:pt x="9922" y="233"/>
                    <a:pt x="9423" y="1100"/>
                    <a:pt x="9423" y="1100"/>
                  </a:cubicBezTo>
                  <a:cubicBezTo>
                    <a:pt x="9423" y="1100"/>
                    <a:pt x="8937" y="66"/>
                    <a:pt x="8329" y="5"/>
                  </a:cubicBezTo>
                  <a:cubicBezTo>
                    <a:pt x="8288" y="2"/>
                    <a:pt x="8248" y="1"/>
                    <a:pt x="8208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3174333" y="896077"/>
              <a:ext cx="42538" cy="237068"/>
            </a:xfrm>
            <a:custGeom>
              <a:avLst/>
              <a:gdLst/>
              <a:ahLst/>
              <a:cxnLst/>
              <a:rect l="l" t="t" r="r" b="b"/>
              <a:pathLst>
                <a:path w="1368" h="7624" extrusionOk="0">
                  <a:moveTo>
                    <a:pt x="806" y="0"/>
                  </a:moveTo>
                  <a:cubicBezTo>
                    <a:pt x="798" y="0"/>
                    <a:pt x="790" y="8"/>
                    <a:pt x="790" y="23"/>
                  </a:cubicBezTo>
                  <a:cubicBezTo>
                    <a:pt x="882" y="2546"/>
                    <a:pt x="638" y="5069"/>
                    <a:pt x="0" y="7531"/>
                  </a:cubicBezTo>
                  <a:cubicBezTo>
                    <a:pt x="0" y="7590"/>
                    <a:pt x="51" y="7623"/>
                    <a:pt x="95" y="7623"/>
                  </a:cubicBezTo>
                  <a:cubicBezTo>
                    <a:pt x="119" y="7623"/>
                    <a:pt x="141" y="7613"/>
                    <a:pt x="152" y="7592"/>
                  </a:cubicBezTo>
                  <a:cubicBezTo>
                    <a:pt x="1155" y="5190"/>
                    <a:pt x="1368" y="2546"/>
                    <a:pt x="821" y="23"/>
                  </a:cubicBezTo>
                  <a:cubicBezTo>
                    <a:pt x="821" y="8"/>
                    <a:pt x="813" y="0"/>
                    <a:pt x="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3066119" y="881898"/>
              <a:ext cx="60013" cy="257467"/>
            </a:xfrm>
            <a:custGeom>
              <a:avLst/>
              <a:gdLst/>
              <a:ahLst/>
              <a:cxnLst/>
              <a:rect l="l" t="t" r="r" b="b"/>
              <a:pathLst>
                <a:path w="1930" h="8280" extrusionOk="0">
                  <a:moveTo>
                    <a:pt x="1383" y="1"/>
                  </a:moveTo>
                  <a:cubicBezTo>
                    <a:pt x="1368" y="1"/>
                    <a:pt x="1352" y="8"/>
                    <a:pt x="1352" y="23"/>
                  </a:cubicBezTo>
                  <a:cubicBezTo>
                    <a:pt x="1474" y="2394"/>
                    <a:pt x="896" y="6467"/>
                    <a:pt x="15" y="8200"/>
                  </a:cubicBezTo>
                  <a:cubicBezTo>
                    <a:pt x="1" y="8256"/>
                    <a:pt x="20" y="8280"/>
                    <a:pt x="50" y="8280"/>
                  </a:cubicBezTo>
                  <a:cubicBezTo>
                    <a:pt x="85" y="8280"/>
                    <a:pt x="134" y="8249"/>
                    <a:pt x="167" y="8200"/>
                  </a:cubicBezTo>
                  <a:cubicBezTo>
                    <a:pt x="1626" y="5707"/>
                    <a:pt x="1930" y="2516"/>
                    <a:pt x="1413" y="23"/>
                  </a:cubicBezTo>
                  <a:cubicBezTo>
                    <a:pt x="1413" y="8"/>
                    <a:pt x="1398" y="1"/>
                    <a:pt x="1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960019" y="889454"/>
              <a:ext cx="68782" cy="246863"/>
            </a:xfrm>
            <a:custGeom>
              <a:avLst/>
              <a:gdLst/>
              <a:ahLst/>
              <a:cxnLst/>
              <a:rect l="l" t="t" r="r" b="b"/>
              <a:pathLst>
                <a:path w="2212" h="7939" extrusionOk="0">
                  <a:moveTo>
                    <a:pt x="1816" y="1"/>
                  </a:moveTo>
                  <a:cubicBezTo>
                    <a:pt x="1801" y="1"/>
                    <a:pt x="1786" y="8"/>
                    <a:pt x="1786" y="23"/>
                  </a:cubicBezTo>
                  <a:cubicBezTo>
                    <a:pt x="1755" y="2789"/>
                    <a:pt x="1360" y="5403"/>
                    <a:pt x="23" y="7866"/>
                  </a:cubicBezTo>
                  <a:cubicBezTo>
                    <a:pt x="0" y="7910"/>
                    <a:pt x="43" y="7938"/>
                    <a:pt x="80" y="7938"/>
                  </a:cubicBezTo>
                  <a:cubicBezTo>
                    <a:pt x="93" y="7938"/>
                    <a:pt x="106" y="7934"/>
                    <a:pt x="114" y="7926"/>
                  </a:cubicBezTo>
                  <a:cubicBezTo>
                    <a:pt x="935" y="6923"/>
                    <a:pt x="1512" y="5768"/>
                    <a:pt x="1725" y="4492"/>
                  </a:cubicBezTo>
                  <a:cubicBezTo>
                    <a:pt x="1998" y="3124"/>
                    <a:pt x="2211" y="1391"/>
                    <a:pt x="1846" y="23"/>
                  </a:cubicBezTo>
                  <a:cubicBezTo>
                    <a:pt x="1846" y="8"/>
                    <a:pt x="1831" y="1"/>
                    <a:pt x="18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2509843" y="1741856"/>
              <a:ext cx="480169" cy="436636"/>
            </a:xfrm>
            <a:custGeom>
              <a:avLst/>
              <a:gdLst/>
              <a:ahLst/>
              <a:cxnLst/>
              <a:rect l="l" t="t" r="r" b="b"/>
              <a:pathLst>
                <a:path w="15442" h="14042" extrusionOk="0">
                  <a:moveTo>
                    <a:pt x="8169" y="1"/>
                  </a:moveTo>
                  <a:cubicBezTo>
                    <a:pt x="6681" y="1"/>
                    <a:pt x="5135" y="187"/>
                    <a:pt x="4439" y="423"/>
                  </a:cubicBezTo>
                  <a:cubicBezTo>
                    <a:pt x="2889" y="940"/>
                    <a:pt x="1" y="2308"/>
                    <a:pt x="1" y="2308"/>
                  </a:cubicBezTo>
                  <a:lnTo>
                    <a:pt x="214" y="12734"/>
                  </a:lnTo>
                  <a:cubicBezTo>
                    <a:pt x="1113" y="12944"/>
                    <a:pt x="6925" y="14041"/>
                    <a:pt x="8657" y="14041"/>
                  </a:cubicBezTo>
                  <a:cubicBezTo>
                    <a:pt x="8680" y="14041"/>
                    <a:pt x="8703" y="14041"/>
                    <a:pt x="8725" y="14041"/>
                  </a:cubicBezTo>
                  <a:cubicBezTo>
                    <a:pt x="10335" y="14041"/>
                    <a:pt x="13284" y="13311"/>
                    <a:pt x="13861" y="12035"/>
                  </a:cubicBezTo>
                  <a:cubicBezTo>
                    <a:pt x="14257" y="11123"/>
                    <a:pt x="13649" y="10910"/>
                    <a:pt x="13649" y="10910"/>
                  </a:cubicBezTo>
                  <a:cubicBezTo>
                    <a:pt x="13649" y="10910"/>
                    <a:pt x="15229" y="10059"/>
                    <a:pt x="15229" y="8813"/>
                  </a:cubicBezTo>
                  <a:cubicBezTo>
                    <a:pt x="15229" y="8068"/>
                    <a:pt x="14629" y="7913"/>
                    <a:pt x="14129" y="7913"/>
                  </a:cubicBezTo>
                  <a:cubicBezTo>
                    <a:pt x="13772" y="7913"/>
                    <a:pt x="13466" y="7992"/>
                    <a:pt x="13466" y="7992"/>
                  </a:cubicBezTo>
                  <a:cubicBezTo>
                    <a:pt x="13466" y="7992"/>
                    <a:pt x="15442" y="7354"/>
                    <a:pt x="15351" y="6077"/>
                  </a:cubicBezTo>
                  <a:cubicBezTo>
                    <a:pt x="15297" y="5336"/>
                    <a:pt x="14513" y="5186"/>
                    <a:pt x="13885" y="5186"/>
                  </a:cubicBezTo>
                  <a:cubicBezTo>
                    <a:pt x="13457" y="5186"/>
                    <a:pt x="13101" y="5256"/>
                    <a:pt x="13101" y="5256"/>
                  </a:cubicBezTo>
                  <a:cubicBezTo>
                    <a:pt x="13101" y="5256"/>
                    <a:pt x="14712" y="4344"/>
                    <a:pt x="14317" y="3281"/>
                  </a:cubicBezTo>
                  <a:cubicBezTo>
                    <a:pt x="14199" y="2951"/>
                    <a:pt x="13946" y="2830"/>
                    <a:pt x="13607" y="2830"/>
                  </a:cubicBezTo>
                  <a:cubicBezTo>
                    <a:pt x="12726" y="2830"/>
                    <a:pt x="11260" y="3640"/>
                    <a:pt x="10032" y="3706"/>
                  </a:cubicBezTo>
                  <a:cubicBezTo>
                    <a:pt x="9933" y="3710"/>
                    <a:pt x="9806" y="3712"/>
                    <a:pt x="9659" y="3712"/>
                  </a:cubicBezTo>
                  <a:cubicBezTo>
                    <a:pt x="8664" y="3712"/>
                    <a:pt x="6736" y="3626"/>
                    <a:pt x="6445" y="3493"/>
                  </a:cubicBezTo>
                  <a:cubicBezTo>
                    <a:pt x="5928" y="3250"/>
                    <a:pt x="6019" y="2977"/>
                    <a:pt x="6962" y="2764"/>
                  </a:cubicBezTo>
                  <a:cubicBezTo>
                    <a:pt x="7934" y="2521"/>
                    <a:pt x="11855" y="2369"/>
                    <a:pt x="11703" y="1001"/>
                  </a:cubicBezTo>
                  <a:cubicBezTo>
                    <a:pt x="11605" y="260"/>
                    <a:pt x="9928" y="1"/>
                    <a:pt x="8169" y="1"/>
                  </a:cubicBezTo>
                  <a:close/>
                </a:path>
              </a:pathLst>
            </a:custGeom>
            <a:solidFill>
              <a:srgbClr val="EBB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2615583B-6351-4851-9966-84BAC80F0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24902">
            <a:off x="2152642" y="2110441"/>
            <a:ext cx="509083" cy="381813"/>
          </a:xfrm>
          <a:prstGeom prst="rect">
            <a:avLst/>
          </a:prstGeom>
        </p:spPr>
      </p:pic>
      <p:sp>
        <p:nvSpPr>
          <p:cNvPr id="113" name="Google Shape;329;p32">
            <a:extLst>
              <a:ext uri="{FF2B5EF4-FFF2-40B4-BE49-F238E27FC236}">
                <a16:creationId xmlns:a16="http://schemas.microsoft.com/office/drawing/2014/main" id="{F3BAD5E7-FED0-4686-878F-9ADB80D64AC4}"/>
              </a:ext>
            </a:extLst>
          </p:cNvPr>
          <p:cNvSpPr txBox="1">
            <a:spLocks/>
          </p:cNvSpPr>
          <p:nvPr/>
        </p:nvSpPr>
        <p:spPr>
          <a:xfrm>
            <a:off x="3729750" y="4030182"/>
            <a:ext cx="20214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sz="1600" dirty="0"/>
              <a:t>ECOSSISTEMA HADOOP</a:t>
            </a:r>
          </a:p>
        </p:txBody>
      </p:sp>
      <p:sp>
        <p:nvSpPr>
          <p:cNvPr id="114" name="Google Shape;330;p32">
            <a:extLst>
              <a:ext uri="{FF2B5EF4-FFF2-40B4-BE49-F238E27FC236}">
                <a16:creationId xmlns:a16="http://schemas.microsoft.com/office/drawing/2014/main" id="{F4C21E09-E517-47FB-B6C8-6F7539482048}"/>
              </a:ext>
            </a:extLst>
          </p:cNvPr>
          <p:cNvSpPr txBox="1">
            <a:spLocks/>
          </p:cNvSpPr>
          <p:nvPr/>
        </p:nvSpPr>
        <p:spPr>
          <a:xfrm>
            <a:off x="5839376" y="4009287"/>
            <a:ext cx="25719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dirty="0" err="1"/>
              <a:t>Definições</a:t>
            </a:r>
            <a:r>
              <a:rPr lang="en-US" sz="1200" dirty="0"/>
              <a:t> </a:t>
            </a:r>
            <a:r>
              <a:rPr lang="en-US" sz="1200" dirty="0" err="1"/>
              <a:t>básicas</a:t>
            </a:r>
            <a:r>
              <a:rPr lang="en-US" sz="1200" dirty="0"/>
              <a:t> </a:t>
            </a:r>
            <a:r>
              <a:rPr lang="en-US" sz="1200" dirty="0" err="1"/>
              <a:t>sobre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principais</a:t>
            </a:r>
            <a:r>
              <a:rPr lang="en-US" sz="1200" dirty="0"/>
              <a:t> components do </a:t>
            </a:r>
            <a:r>
              <a:rPr lang="en-US" sz="1200" dirty="0" err="1"/>
              <a:t>Ecossistema</a:t>
            </a:r>
            <a:r>
              <a:rPr lang="en-US" sz="1200" dirty="0"/>
              <a:t> Hadoop.</a:t>
            </a:r>
          </a:p>
        </p:txBody>
      </p:sp>
      <p:sp>
        <p:nvSpPr>
          <p:cNvPr id="115" name="Google Shape;332;p32">
            <a:extLst>
              <a:ext uri="{FF2B5EF4-FFF2-40B4-BE49-F238E27FC236}">
                <a16:creationId xmlns:a16="http://schemas.microsoft.com/office/drawing/2014/main" id="{0F2A4C04-23B8-48EF-99B8-949FB9692AE2}"/>
              </a:ext>
            </a:extLst>
          </p:cNvPr>
          <p:cNvSpPr txBox="1">
            <a:spLocks/>
          </p:cNvSpPr>
          <p:nvPr/>
        </p:nvSpPr>
        <p:spPr>
          <a:xfrm>
            <a:off x="2802661" y="4116131"/>
            <a:ext cx="738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sz="2400" dirty="0">
                <a:solidFill>
                  <a:schemeClr val="lt1"/>
                </a:solidFill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99;p37">
            <a:extLst>
              <a:ext uri="{FF2B5EF4-FFF2-40B4-BE49-F238E27FC236}">
                <a16:creationId xmlns:a16="http://schemas.microsoft.com/office/drawing/2014/main" id="{F0FC5059-0806-4EAF-8C2C-574B54881733}"/>
              </a:ext>
            </a:extLst>
          </p:cNvPr>
          <p:cNvSpPr/>
          <p:nvPr/>
        </p:nvSpPr>
        <p:spPr>
          <a:xfrm>
            <a:off x="-335281" y="1363980"/>
            <a:ext cx="2334677" cy="3779520"/>
          </a:xfrm>
          <a:prstGeom prst="roundRect">
            <a:avLst>
              <a:gd name="adj" fmla="val 118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99;p37">
            <a:extLst>
              <a:ext uri="{FF2B5EF4-FFF2-40B4-BE49-F238E27FC236}">
                <a16:creationId xmlns:a16="http://schemas.microsoft.com/office/drawing/2014/main" id="{78E48519-2ECE-4B51-A757-AC42A817A0CB}"/>
              </a:ext>
            </a:extLst>
          </p:cNvPr>
          <p:cNvSpPr/>
          <p:nvPr/>
        </p:nvSpPr>
        <p:spPr>
          <a:xfrm>
            <a:off x="-335282" y="419386"/>
            <a:ext cx="3657602" cy="8896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93;p36">
            <a:extLst>
              <a:ext uri="{FF2B5EF4-FFF2-40B4-BE49-F238E27FC236}">
                <a16:creationId xmlns:a16="http://schemas.microsoft.com/office/drawing/2014/main" id="{FEA78CB7-7964-45A4-90D2-74889E17213F}"/>
              </a:ext>
            </a:extLst>
          </p:cNvPr>
          <p:cNvSpPr txBox="1">
            <a:spLocks/>
          </p:cNvSpPr>
          <p:nvPr/>
        </p:nvSpPr>
        <p:spPr>
          <a:xfrm>
            <a:off x="38936" y="503019"/>
            <a:ext cx="2887979" cy="561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MOVIE RATINGS</a:t>
            </a: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83E3C9C3-F3BA-4B01-B1A1-799AAE831C2A}"/>
              </a:ext>
            </a:extLst>
          </p:cNvPr>
          <p:cNvSpPr txBox="1">
            <a:spLocks/>
          </p:cNvSpPr>
          <p:nvPr/>
        </p:nvSpPr>
        <p:spPr>
          <a:xfrm>
            <a:off x="38935" y="944919"/>
            <a:ext cx="3062403" cy="29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i="1" dirty="0">
                <a:solidFill>
                  <a:schemeClr val="bg1">
                    <a:lumMod val="95000"/>
                  </a:schemeClr>
                </a:solidFill>
              </a:rPr>
              <a:t>Análise de avaliações de filmes com MR</a:t>
            </a:r>
          </a:p>
        </p:txBody>
      </p:sp>
      <p:sp>
        <p:nvSpPr>
          <p:cNvPr id="59" name="Google Shape;705;p37">
            <a:extLst>
              <a:ext uri="{FF2B5EF4-FFF2-40B4-BE49-F238E27FC236}">
                <a16:creationId xmlns:a16="http://schemas.microsoft.com/office/drawing/2014/main" id="{B323CBBD-7D6D-42F7-A7E1-38A6B0D39E6E}"/>
              </a:ext>
            </a:extLst>
          </p:cNvPr>
          <p:cNvSpPr txBox="1">
            <a:spLocks/>
          </p:cNvSpPr>
          <p:nvPr/>
        </p:nvSpPr>
        <p:spPr>
          <a:xfrm>
            <a:off x="27680" y="2022450"/>
            <a:ext cx="1870146" cy="190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dirty="0">
                <a:solidFill>
                  <a:schemeClr val="bg1"/>
                </a:solidFill>
              </a:rPr>
              <a:t>Exemplo de implementação de código em </a:t>
            </a:r>
            <a:r>
              <a:rPr lang="pt-BR" sz="1400" b="1" dirty="0">
                <a:solidFill>
                  <a:srgbClr val="6CCFF6"/>
                </a:solidFill>
                <a:latin typeface="Kanit" panose="020B0604020202020204" charset="-34"/>
                <a:cs typeface="Kanit" panose="020B0604020202020204" charset="-34"/>
              </a:rPr>
              <a:t>Python</a:t>
            </a:r>
            <a:r>
              <a:rPr lang="pt-BR" sz="1200" dirty="0">
                <a:solidFill>
                  <a:schemeClr val="bg1"/>
                </a:solidFill>
              </a:rPr>
              <a:t> para aplicação de MapReduce com o objetivo de retornar uma contagem de avaliações por nota (rating)</a:t>
            </a:r>
            <a:endParaRPr lang="pt-BR" sz="1100" i="1" dirty="0">
              <a:solidFill>
                <a:schemeClr val="bg1"/>
              </a:solidFill>
            </a:endParaRPr>
          </a:p>
        </p:txBody>
      </p:sp>
      <p:sp>
        <p:nvSpPr>
          <p:cNvPr id="60" name="Google Shape;693;p36">
            <a:extLst>
              <a:ext uri="{FF2B5EF4-FFF2-40B4-BE49-F238E27FC236}">
                <a16:creationId xmlns:a16="http://schemas.microsoft.com/office/drawing/2014/main" id="{03A26FB9-B379-40E4-A3C9-427E10F090C8}"/>
              </a:ext>
            </a:extLst>
          </p:cNvPr>
          <p:cNvSpPr txBox="1">
            <a:spLocks/>
          </p:cNvSpPr>
          <p:nvPr/>
        </p:nvSpPr>
        <p:spPr>
          <a:xfrm>
            <a:off x="-84018" y="1486819"/>
            <a:ext cx="1988031" cy="4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CÓDIGO MR</a:t>
            </a:r>
            <a:br>
              <a:rPr lang="pt-BR" sz="18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CB45D42D-B7A6-411D-9585-31806DE83BE8}"/>
              </a:ext>
            </a:extLst>
          </p:cNvPr>
          <p:cNvCxnSpPr/>
          <p:nvPr/>
        </p:nvCxnSpPr>
        <p:spPr>
          <a:xfrm>
            <a:off x="-84018" y="1909612"/>
            <a:ext cx="2083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Imagem 66">
            <a:extLst>
              <a:ext uri="{FF2B5EF4-FFF2-40B4-BE49-F238E27FC236}">
                <a16:creationId xmlns:a16="http://schemas.microsoft.com/office/drawing/2014/main" id="{ACD79554-535F-44D6-8747-300F5B2C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38" y="1392709"/>
            <a:ext cx="5845278" cy="3534850"/>
          </a:xfrm>
          <a:prstGeom prst="rect">
            <a:avLst/>
          </a:prstGeom>
        </p:spPr>
      </p:pic>
      <p:sp>
        <p:nvSpPr>
          <p:cNvPr id="68" name="Google Shape;705;p37">
            <a:hlinkClick r:id="rId4"/>
            <a:extLst>
              <a:ext uri="{FF2B5EF4-FFF2-40B4-BE49-F238E27FC236}">
                <a16:creationId xmlns:a16="http://schemas.microsoft.com/office/drawing/2014/main" id="{41EE8D12-BC83-4014-A26A-DA62F19521DB}"/>
              </a:ext>
            </a:extLst>
          </p:cNvPr>
          <p:cNvSpPr txBox="1">
            <a:spLocks/>
          </p:cNvSpPr>
          <p:nvPr/>
        </p:nvSpPr>
        <p:spPr>
          <a:xfrm>
            <a:off x="6459597" y="754388"/>
            <a:ext cx="2430780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900" b="1" dirty="0">
                <a:solidFill>
                  <a:schemeClr val="tx1"/>
                </a:solidFill>
              </a:rPr>
              <a:t>Referência: </a:t>
            </a:r>
            <a:r>
              <a:rPr lang="pt-BR" sz="900" dirty="0">
                <a:solidFill>
                  <a:schemeClr val="tx1"/>
                </a:solidFill>
              </a:rPr>
              <a:t>The </a:t>
            </a:r>
            <a:r>
              <a:rPr lang="pt-BR" sz="900" dirty="0" err="1">
                <a:solidFill>
                  <a:schemeClr val="tx1"/>
                </a:solidFill>
              </a:rPr>
              <a:t>Ultimate</a:t>
            </a:r>
            <a:r>
              <a:rPr lang="pt-BR" sz="900" dirty="0">
                <a:solidFill>
                  <a:schemeClr val="tx1"/>
                </a:solidFill>
              </a:rPr>
              <a:t> Hands-On Hadoop: </a:t>
            </a:r>
            <a:r>
              <a:rPr lang="pt-BR" sz="900" dirty="0" err="1">
                <a:solidFill>
                  <a:schemeClr val="tx1"/>
                </a:solidFill>
              </a:rPr>
              <a:t>Tame</a:t>
            </a:r>
            <a:r>
              <a:rPr lang="pt-BR" sz="900" dirty="0">
                <a:solidFill>
                  <a:schemeClr val="tx1"/>
                </a:solidFill>
              </a:rPr>
              <a:t> </a:t>
            </a:r>
            <a:r>
              <a:rPr lang="pt-BR" sz="900" dirty="0" err="1">
                <a:solidFill>
                  <a:schemeClr val="tx1"/>
                </a:solidFill>
              </a:rPr>
              <a:t>your</a:t>
            </a:r>
            <a:r>
              <a:rPr lang="pt-BR" sz="900" dirty="0">
                <a:solidFill>
                  <a:schemeClr val="tx1"/>
                </a:solidFill>
              </a:rPr>
              <a:t> Big Data</a:t>
            </a:r>
            <a:endParaRPr lang="pt-BR" sz="900" b="1" dirty="0">
              <a:solidFill>
                <a:schemeClr val="tx1"/>
              </a:solidFill>
            </a:endParaRPr>
          </a:p>
        </p:txBody>
      </p:sp>
      <p:pic>
        <p:nvPicPr>
          <p:cNvPr id="69" name="Gráfico 68">
            <a:extLst>
              <a:ext uri="{FF2B5EF4-FFF2-40B4-BE49-F238E27FC236}">
                <a16:creationId xmlns:a16="http://schemas.microsoft.com/office/drawing/2014/main" id="{EE640278-8ED8-4F75-9FDD-8B46CE6D1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15806" y="769813"/>
            <a:ext cx="133102" cy="2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94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subTitle" idx="1"/>
          </p:nvPr>
        </p:nvSpPr>
        <p:spPr>
          <a:xfrm>
            <a:off x="722374" y="2231702"/>
            <a:ext cx="4521767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 uma visão básica sobre alguns dos principais serviços do ecossistema Hadoop é uma premissa importante para as principais tecnologias emergentes de Big Data</a:t>
            </a:r>
            <a:endParaRPr dirty="0"/>
          </a:p>
        </p:txBody>
      </p:sp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722512" y="1564334"/>
            <a:ext cx="4682843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ECOSSISTEMA</a:t>
            </a:r>
            <a:endParaRPr dirty="0"/>
          </a:p>
        </p:txBody>
      </p:sp>
      <p:cxnSp>
        <p:nvCxnSpPr>
          <p:cNvPr id="539" name="Google Shape;539;p33"/>
          <p:cNvCxnSpPr/>
          <p:nvPr/>
        </p:nvCxnSpPr>
        <p:spPr>
          <a:xfrm>
            <a:off x="828825" y="4446750"/>
            <a:ext cx="68814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0" name="Google Shape;540;p33"/>
          <p:cNvGrpSpPr/>
          <p:nvPr/>
        </p:nvGrpSpPr>
        <p:grpSpPr>
          <a:xfrm>
            <a:off x="-939325" y="603300"/>
            <a:ext cx="4165075" cy="269700"/>
            <a:chOff x="-939325" y="603300"/>
            <a:chExt cx="4165075" cy="269700"/>
          </a:xfrm>
        </p:grpSpPr>
        <p:sp>
          <p:nvSpPr>
            <p:cNvPr id="541" name="Google Shape;541;p33"/>
            <p:cNvSpPr/>
            <p:nvPr/>
          </p:nvSpPr>
          <p:spPr>
            <a:xfrm>
              <a:off x="818550" y="603300"/>
              <a:ext cx="24072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73150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Kanit"/>
                  <a:ea typeface="Kanit"/>
                  <a:cs typeface="Kanit"/>
                  <a:sym typeface="Kanit"/>
                </a:rPr>
                <a:t>BIG DATA // INTRO</a:t>
              </a:r>
              <a:endParaRPr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939325" y="603300"/>
              <a:ext cx="16617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8227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114" name="Google Shape;744;p38">
            <a:extLst>
              <a:ext uri="{FF2B5EF4-FFF2-40B4-BE49-F238E27FC236}">
                <a16:creationId xmlns:a16="http://schemas.microsoft.com/office/drawing/2014/main" id="{1CA2FD65-8AE5-448F-BC58-C0F98482298D}"/>
              </a:ext>
            </a:extLst>
          </p:cNvPr>
          <p:cNvGrpSpPr/>
          <p:nvPr/>
        </p:nvGrpSpPr>
        <p:grpSpPr>
          <a:xfrm flipH="1">
            <a:off x="5677551" y="544438"/>
            <a:ext cx="2376899" cy="3966658"/>
            <a:chOff x="1639675" y="1579875"/>
            <a:chExt cx="2004300" cy="3344850"/>
          </a:xfrm>
        </p:grpSpPr>
        <p:grpSp>
          <p:nvGrpSpPr>
            <p:cNvPr id="115" name="Google Shape;745;p38">
              <a:extLst>
                <a:ext uri="{FF2B5EF4-FFF2-40B4-BE49-F238E27FC236}">
                  <a16:creationId xmlns:a16="http://schemas.microsoft.com/office/drawing/2014/main" id="{8A27BA64-1FD1-4EEC-880F-D66D06207013}"/>
                </a:ext>
              </a:extLst>
            </p:cNvPr>
            <p:cNvGrpSpPr/>
            <p:nvPr/>
          </p:nvGrpSpPr>
          <p:grpSpPr>
            <a:xfrm>
              <a:off x="1639675" y="1579875"/>
              <a:ext cx="2004300" cy="3344850"/>
              <a:chOff x="1639675" y="1579875"/>
              <a:chExt cx="2004300" cy="3344850"/>
            </a:xfrm>
          </p:grpSpPr>
          <p:sp>
            <p:nvSpPr>
              <p:cNvPr id="118" name="Google Shape;746;p38">
                <a:extLst>
                  <a:ext uri="{FF2B5EF4-FFF2-40B4-BE49-F238E27FC236}">
                    <a16:creationId xmlns:a16="http://schemas.microsoft.com/office/drawing/2014/main" id="{83E3C38B-2657-4544-909D-E6F716FD302D}"/>
                  </a:ext>
                </a:extLst>
              </p:cNvPr>
              <p:cNvSpPr/>
              <p:nvPr/>
            </p:nvSpPr>
            <p:spPr>
              <a:xfrm>
                <a:off x="1674700" y="4641275"/>
                <a:ext cx="688025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9294" extrusionOk="0">
                    <a:moveTo>
                      <a:pt x="1" y="0"/>
                    </a:moveTo>
                    <a:lnTo>
                      <a:pt x="1" y="134"/>
                    </a:lnTo>
                    <a:cubicBezTo>
                      <a:pt x="1" y="4437"/>
                      <a:pt x="134" y="8006"/>
                      <a:pt x="501" y="8206"/>
                    </a:cubicBezTo>
                    <a:cubicBezTo>
                      <a:pt x="834" y="8439"/>
                      <a:pt x="6205" y="8773"/>
                      <a:pt x="11909" y="9007"/>
                    </a:cubicBezTo>
                    <a:cubicBezTo>
                      <a:pt x="16878" y="9176"/>
                      <a:pt x="22164" y="9293"/>
                      <a:pt x="24862" y="9293"/>
                    </a:cubicBezTo>
                    <a:cubicBezTo>
                      <a:pt x="25877" y="9293"/>
                      <a:pt x="26525" y="9277"/>
                      <a:pt x="26653" y="9240"/>
                    </a:cubicBezTo>
                    <a:cubicBezTo>
                      <a:pt x="27520" y="8973"/>
                      <a:pt x="26820" y="6505"/>
                      <a:pt x="25886" y="5704"/>
                    </a:cubicBezTo>
                    <a:cubicBezTo>
                      <a:pt x="24952" y="4937"/>
                      <a:pt x="15745" y="500"/>
                      <a:pt x="15745" y="500"/>
                    </a:cubicBezTo>
                    <a:lnTo>
                      <a:pt x="15745" y="234"/>
                    </a:lnTo>
                    <a:lnTo>
                      <a:pt x="10475" y="1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47;p38">
                <a:extLst>
                  <a:ext uri="{FF2B5EF4-FFF2-40B4-BE49-F238E27FC236}">
                    <a16:creationId xmlns:a16="http://schemas.microsoft.com/office/drawing/2014/main" id="{8DE89FF0-278F-4A25-AABB-6ECC1711C7DB}"/>
                  </a:ext>
                </a:extLst>
              </p:cNvPr>
              <p:cNvSpPr/>
              <p:nvPr/>
            </p:nvSpPr>
            <p:spPr>
              <a:xfrm>
                <a:off x="2160050" y="4692975"/>
                <a:ext cx="688850" cy="231750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9270" extrusionOk="0">
                    <a:moveTo>
                      <a:pt x="0" y="0"/>
                    </a:moveTo>
                    <a:lnTo>
                      <a:pt x="0" y="134"/>
                    </a:lnTo>
                    <a:cubicBezTo>
                      <a:pt x="34" y="4437"/>
                      <a:pt x="134" y="8006"/>
                      <a:pt x="501" y="8239"/>
                    </a:cubicBezTo>
                    <a:cubicBezTo>
                      <a:pt x="1256" y="8743"/>
                      <a:pt x="18537" y="9270"/>
                      <a:pt x="24617" y="9270"/>
                    </a:cubicBezTo>
                    <a:cubicBezTo>
                      <a:pt x="25790" y="9270"/>
                      <a:pt x="26546" y="9250"/>
                      <a:pt x="26686" y="9207"/>
                    </a:cubicBezTo>
                    <a:cubicBezTo>
                      <a:pt x="27553" y="8940"/>
                      <a:pt x="26853" y="6472"/>
                      <a:pt x="25919" y="5704"/>
                    </a:cubicBezTo>
                    <a:cubicBezTo>
                      <a:pt x="25018" y="4904"/>
                      <a:pt x="15745" y="501"/>
                      <a:pt x="15745" y="501"/>
                    </a:cubicBezTo>
                    <a:lnTo>
                      <a:pt x="15745" y="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48;p38">
                <a:extLst>
                  <a:ext uri="{FF2B5EF4-FFF2-40B4-BE49-F238E27FC236}">
                    <a16:creationId xmlns:a16="http://schemas.microsoft.com/office/drawing/2014/main" id="{5388FD85-0E03-4444-964E-E956BA96EDF8}"/>
                  </a:ext>
                </a:extLst>
              </p:cNvPr>
              <p:cNvSpPr/>
              <p:nvPr/>
            </p:nvSpPr>
            <p:spPr>
              <a:xfrm>
                <a:off x="2186725" y="2792450"/>
                <a:ext cx="11427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3236" extrusionOk="0">
                    <a:moveTo>
                      <a:pt x="268" y="0"/>
                    </a:moveTo>
                    <a:lnTo>
                      <a:pt x="1" y="3236"/>
                    </a:lnTo>
                    <a:lnTo>
                      <a:pt x="4571" y="3236"/>
                    </a:lnTo>
                    <a:lnTo>
                      <a:pt x="430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49;p38">
                <a:extLst>
                  <a:ext uri="{FF2B5EF4-FFF2-40B4-BE49-F238E27FC236}">
                    <a16:creationId xmlns:a16="http://schemas.microsoft.com/office/drawing/2014/main" id="{D3B173A4-EA6C-4375-964B-6C0B8BCB9919}"/>
                  </a:ext>
                </a:extLst>
              </p:cNvPr>
              <p:cNvSpPr/>
              <p:nvPr/>
            </p:nvSpPr>
            <p:spPr>
              <a:xfrm>
                <a:off x="1949900" y="2859150"/>
                <a:ext cx="133450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5338" extrusionOk="0">
                    <a:moveTo>
                      <a:pt x="2869" y="1"/>
                    </a:moveTo>
                    <a:lnTo>
                      <a:pt x="0" y="2869"/>
                    </a:lnTo>
                    <a:lnTo>
                      <a:pt x="2102" y="5338"/>
                    </a:lnTo>
                    <a:lnTo>
                      <a:pt x="5338" y="2102"/>
                    </a:lnTo>
                    <a:lnTo>
                      <a:pt x="2869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50;p38">
                <a:extLst>
                  <a:ext uri="{FF2B5EF4-FFF2-40B4-BE49-F238E27FC236}">
                    <a16:creationId xmlns:a16="http://schemas.microsoft.com/office/drawing/2014/main" id="{6A631386-132E-451C-AF05-EC09F87CFCCD}"/>
                  </a:ext>
                </a:extLst>
              </p:cNvPr>
              <p:cNvSpPr/>
              <p:nvPr/>
            </p:nvSpPr>
            <p:spPr>
              <a:xfrm>
                <a:off x="1674700" y="4230975"/>
                <a:ext cx="687175" cy="641225"/>
              </a:xfrm>
              <a:custGeom>
                <a:avLst/>
                <a:gdLst/>
                <a:ahLst/>
                <a:cxnLst/>
                <a:rect l="l" t="t" r="r" b="b"/>
                <a:pathLst>
                  <a:path w="27487" h="25649" extrusionOk="0">
                    <a:moveTo>
                      <a:pt x="434" y="0"/>
                    </a:moveTo>
                    <a:cubicBezTo>
                      <a:pt x="434" y="0"/>
                      <a:pt x="1" y="16512"/>
                      <a:pt x="1" y="16546"/>
                    </a:cubicBezTo>
                    <a:cubicBezTo>
                      <a:pt x="1" y="19581"/>
                      <a:pt x="67" y="22283"/>
                      <a:pt x="234" y="23651"/>
                    </a:cubicBezTo>
                    <a:cubicBezTo>
                      <a:pt x="234" y="23651"/>
                      <a:pt x="234" y="23651"/>
                      <a:pt x="234" y="23684"/>
                    </a:cubicBezTo>
                    <a:cubicBezTo>
                      <a:pt x="234" y="23984"/>
                      <a:pt x="334" y="24318"/>
                      <a:pt x="468" y="24618"/>
                    </a:cubicBezTo>
                    <a:cubicBezTo>
                      <a:pt x="1223" y="25121"/>
                      <a:pt x="18504" y="25648"/>
                      <a:pt x="24584" y="25648"/>
                    </a:cubicBezTo>
                    <a:cubicBezTo>
                      <a:pt x="25757" y="25648"/>
                      <a:pt x="26513" y="25628"/>
                      <a:pt x="26653" y="25585"/>
                    </a:cubicBezTo>
                    <a:cubicBezTo>
                      <a:pt x="27487" y="25318"/>
                      <a:pt x="26820" y="22850"/>
                      <a:pt x="25886" y="22083"/>
                    </a:cubicBezTo>
                    <a:cubicBezTo>
                      <a:pt x="24952" y="21316"/>
                      <a:pt x="15712" y="16879"/>
                      <a:pt x="15712" y="16879"/>
                    </a:cubicBezTo>
                    <a:lnTo>
                      <a:pt x="16012" y="401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51;p38">
                <a:extLst>
                  <a:ext uri="{FF2B5EF4-FFF2-40B4-BE49-F238E27FC236}">
                    <a16:creationId xmlns:a16="http://schemas.microsoft.com/office/drawing/2014/main" id="{5CDD1598-ED59-43FA-8FB3-8CE438CA9200}"/>
                  </a:ext>
                </a:extLst>
              </p:cNvPr>
              <p:cNvSpPr/>
              <p:nvPr/>
            </p:nvSpPr>
            <p:spPr>
              <a:xfrm>
                <a:off x="1673875" y="4562875"/>
                <a:ext cx="688000" cy="309325"/>
              </a:xfrm>
              <a:custGeom>
                <a:avLst/>
                <a:gdLst/>
                <a:ahLst/>
                <a:cxnLst/>
                <a:rect l="l" t="t" r="r" b="b"/>
                <a:pathLst>
                  <a:path w="27520" h="1237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4" y="3236"/>
                      <a:pt x="34" y="3270"/>
                    </a:cubicBezTo>
                    <a:cubicBezTo>
                      <a:pt x="34" y="6305"/>
                      <a:pt x="100" y="9007"/>
                      <a:pt x="267" y="10375"/>
                    </a:cubicBezTo>
                    <a:cubicBezTo>
                      <a:pt x="267" y="10375"/>
                      <a:pt x="267" y="10375"/>
                      <a:pt x="267" y="10408"/>
                    </a:cubicBezTo>
                    <a:cubicBezTo>
                      <a:pt x="300" y="10708"/>
                      <a:pt x="400" y="11042"/>
                      <a:pt x="501" y="11342"/>
                    </a:cubicBezTo>
                    <a:cubicBezTo>
                      <a:pt x="1256" y="11845"/>
                      <a:pt x="18537" y="12372"/>
                      <a:pt x="24617" y="12372"/>
                    </a:cubicBezTo>
                    <a:cubicBezTo>
                      <a:pt x="25790" y="12372"/>
                      <a:pt x="26546" y="12352"/>
                      <a:pt x="26686" y="12309"/>
                    </a:cubicBezTo>
                    <a:cubicBezTo>
                      <a:pt x="27520" y="12042"/>
                      <a:pt x="26853" y="9574"/>
                      <a:pt x="25919" y="8807"/>
                    </a:cubicBezTo>
                    <a:cubicBezTo>
                      <a:pt x="24985" y="8040"/>
                      <a:pt x="15745" y="3603"/>
                      <a:pt x="15745" y="3603"/>
                    </a:cubicBezTo>
                    <a:lnTo>
                      <a:pt x="15745" y="2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52;p38">
                <a:extLst>
                  <a:ext uri="{FF2B5EF4-FFF2-40B4-BE49-F238E27FC236}">
                    <a16:creationId xmlns:a16="http://schemas.microsoft.com/office/drawing/2014/main" id="{12E3E47E-A5C7-4DFB-B41A-8B6F0C223DBE}"/>
                  </a:ext>
                </a:extLst>
              </p:cNvPr>
              <p:cNvSpPr/>
              <p:nvPr/>
            </p:nvSpPr>
            <p:spPr>
              <a:xfrm>
                <a:off x="1984100" y="4651500"/>
                <a:ext cx="1242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393" extrusionOk="0">
                    <a:moveTo>
                      <a:pt x="3743" y="1"/>
                    </a:moveTo>
                    <a:cubicBezTo>
                      <a:pt x="2397" y="1"/>
                      <a:pt x="993" y="384"/>
                      <a:pt x="33" y="1292"/>
                    </a:cubicBezTo>
                    <a:cubicBezTo>
                      <a:pt x="0" y="1326"/>
                      <a:pt x="33" y="1392"/>
                      <a:pt x="133" y="1392"/>
                    </a:cubicBezTo>
                    <a:cubicBezTo>
                      <a:pt x="1668" y="859"/>
                      <a:pt x="3236" y="492"/>
                      <a:pt x="4870" y="292"/>
                    </a:cubicBezTo>
                    <a:cubicBezTo>
                      <a:pt x="4970" y="258"/>
                      <a:pt x="4970" y="125"/>
                      <a:pt x="4870" y="91"/>
                    </a:cubicBezTo>
                    <a:cubicBezTo>
                      <a:pt x="4507" y="32"/>
                      <a:pt x="4127" y="1"/>
                      <a:pt x="37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53;p38">
                <a:extLst>
                  <a:ext uri="{FF2B5EF4-FFF2-40B4-BE49-F238E27FC236}">
                    <a16:creationId xmlns:a16="http://schemas.microsoft.com/office/drawing/2014/main" id="{72A92896-68F1-4286-84D6-E6FE5C6CA6DA}"/>
                  </a:ext>
                </a:extLst>
              </p:cNvPr>
              <p:cNvSpPr/>
              <p:nvPr/>
            </p:nvSpPr>
            <p:spPr>
              <a:xfrm>
                <a:off x="2014250" y="4668175"/>
                <a:ext cx="1233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1402" extrusionOk="0">
                    <a:moveTo>
                      <a:pt x="3705" y="1"/>
                    </a:moveTo>
                    <a:cubicBezTo>
                      <a:pt x="2360" y="1"/>
                      <a:pt x="962" y="384"/>
                      <a:pt x="28" y="1292"/>
                    </a:cubicBezTo>
                    <a:cubicBezTo>
                      <a:pt x="1" y="1347"/>
                      <a:pt x="18" y="1401"/>
                      <a:pt x="62" y="1401"/>
                    </a:cubicBezTo>
                    <a:cubicBezTo>
                      <a:pt x="72" y="1401"/>
                      <a:pt x="83" y="1399"/>
                      <a:pt x="95" y="1393"/>
                    </a:cubicBezTo>
                    <a:cubicBezTo>
                      <a:pt x="1629" y="859"/>
                      <a:pt x="3231" y="492"/>
                      <a:pt x="4832" y="292"/>
                    </a:cubicBezTo>
                    <a:cubicBezTo>
                      <a:pt x="4932" y="292"/>
                      <a:pt x="4932" y="125"/>
                      <a:pt x="4832" y="92"/>
                    </a:cubicBezTo>
                    <a:cubicBezTo>
                      <a:pt x="4468" y="32"/>
                      <a:pt x="4089" y="1"/>
                      <a:pt x="3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54;p38">
                <a:extLst>
                  <a:ext uri="{FF2B5EF4-FFF2-40B4-BE49-F238E27FC236}">
                    <a16:creationId xmlns:a16="http://schemas.microsoft.com/office/drawing/2014/main" id="{2B917730-0BA4-45E2-A86B-45234C5E367D}"/>
                  </a:ext>
                </a:extLst>
              </p:cNvPr>
              <p:cNvSpPr/>
              <p:nvPr/>
            </p:nvSpPr>
            <p:spPr>
              <a:xfrm>
                <a:off x="2043300" y="4685600"/>
                <a:ext cx="1242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397" extrusionOk="0">
                    <a:moveTo>
                      <a:pt x="3702" y="1"/>
                    </a:moveTo>
                    <a:cubicBezTo>
                      <a:pt x="2369" y="1"/>
                      <a:pt x="984" y="371"/>
                      <a:pt x="34" y="1296"/>
                    </a:cubicBezTo>
                    <a:cubicBezTo>
                      <a:pt x="0" y="1329"/>
                      <a:pt x="34" y="1396"/>
                      <a:pt x="100" y="1396"/>
                    </a:cubicBezTo>
                    <a:cubicBezTo>
                      <a:pt x="1668" y="862"/>
                      <a:pt x="3236" y="495"/>
                      <a:pt x="4837" y="295"/>
                    </a:cubicBezTo>
                    <a:cubicBezTo>
                      <a:pt x="4971" y="262"/>
                      <a:pt x="4971" y="95"/>
                      <a:pt x="4871" y="95"/>
                    </a:cubicBezTo>
                    <a:cubicBezTo>
                      <a:pt x="4494" y="34"/>
                      <a:pt x="4101" y="1"/>
                      <a:pt x="37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55;p38">
                <a:extLst>
                  <a:ext uri="{FF2B5EF4-FFF2-40B4-BE49-F238E27FC236}">
                    <a16:creationId xmlns:a16="http://schemas.microsoft.com/office/drawing/2014/main" id="{D8DCF493-3298-4DA8-8F82-A3087863FF6A}"/>
                  </a:ext>
                </a:extLst>
              </p:cNvPr>
              <p:cNvSpPr/>
              <p:nvPr/>
            </p:nvSpPr>
            <p:spPr>
              <a:xfrm>
                <a:off x="1714725" y="4833525"/>
                <a:ext cx="622150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24886" h="619" extrusionOk="0">
                    <a:moveTo>
                      <a:pt x="1626" y="1"/>
                    </a:moveTo>
                    <a:cubicBezTo>
                      <a:pt x="985" y="1"/>
                      <a:pt x="445" y="5"/>
                      <a:pt x="34" y="16"/>
                    </a:cubicBezTo>
                    <a:cubicBezTo>
                      <a:pt x="1" y="16"/>
                      <a:pt x="1" y="49"/>
                      <a:pt x="34" y="49"/>
                    </a:cubicBezTo>
                    <a:cubicBezTo>
                      <a:pt x="3913" y="303"/>
                      <a:pt x="19159" y="618"/>
                      <a:pt x="24159" y="618"/>
                    </a:cubicBezTo>
                    <a:cubicBezTo>
                      <a:pt x="24404" y="618"/>
                      <a:pt x="24625" y="618"/>
                      <a:pt x="24818" y="616"/>
                    </a:cubicBezTo>
                    <a:cubicBezTo>
                      <a:pt x="24885" y="616"/>
                      <a:pt x="24885" y="549"/>
                      <a:pt x="24818" y="549"/>
                    </a:cubicBezTo>
                    <a:cubicBezTo>
                      <a:pt x="21100" y="369"/>
                      <a:pt x="7328" y="1"/>
                      <a:pt x="16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56;p38">
                <a:extLst>
                  <a:ext uri="{FF2B5EF4-FFF2-40B4-BE49-F238E27FC236}">
                    <a16:creationId xmlns:a16="http://schemas.microsoft.com/office/drawing/2014/main" id="{ADB33806-1B91-4A42-8B35-86C8446A8ACB}"/>
                  </a:ext>
                </a:extLst>
              </p:cNvPr>
              <p:cNvSpPr/>
              <p:nvPr/>
            </p:nvSpPr>
            <p:spPr>
              <a:xfrm>
                <a:off x="1639675" y="2598125"/>
                <a:ext cx="470350" cy="2053175"/>
              </a:xfrm>
              <a:custGeom>
                <a:avLst/>
                <a:gdLst/>
                <a:ahLst/>
                <a:cxnLst/>
                <a:rect l="l" t="t" r="r" b="b"/>
                <a:pathLst>
                  <a:path w="18814" h="82127" extrusionOk="0">
                    <a:moveTo>
                      <a:pt x="5004" y="1"/>
                    </a:moveTo>
                    <a:cubicBezTo>
                      <a:pt x="5004" y="1"/>
                      <a:pt x="1435" y="7239"/>
                      <a:pt x="3470" y="15379"/>
                    </a:cubicBezTo>
                    <a:lnTo>
                      <a:pt x="4037" y="44700"/>
                    </a:lnTo>
                    <a:lnTo>
                      <a:pt x="1" y="81926"/>
                    </a:lnTo>
                    <a:lnTo>
                      <a:pt x="17646" y="82126"/>
                    </a:lnTo>
                    <a:cubicBezTo>
                      <a:pt x="17646" y="82126"/>
                      <a:pt x="18647" y="53372"/>
                      <a:pt x="18714" y="43766"/>
                    </a:cubicBezTo>
                    <a:cubicBezTo>
                      <a:pt x="18814" y="32824"/>
                      <a:pt x="18180" y="1"/>
                      <a:pt x="181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57;p38">
                <a:extLst>
                  <a:ext uri="{FF2B5EF4-FFF2-40B4-BE49-F238E27FC236}">
                    <a16:creationId xmlns:a16="http://schemas.microsoft.com/office/drawing/2014/main" id="{897AEF9F-4090-4BEE-86F5-9789766B3E29}"/>
                  </a:ext>
                </a:extLst>
              </p:cNvPr>
              <p:cNvSpPr/>
              <p:nvPr/>
            </p:nvSpPr>
            <p:spPr>
              <a:xfrm>
                <a:off x="1671375" y="4562875"/>
                <a:ext cx="390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482" extrusionOk="0">
                    <a:moveTo>
                      <a:pt x="6004" y="1"/>
                    </a:moveTo>
                    <a:cubicBezTo>
                      <a:pt x="5004" y="1"/>
                      <a:pt x="4003" y="1"/>
                      <a:pt x="3002" y="34"/>
                    </a:cubicBezTo>
                    <a:cubicBezTo>
                      <a:pt x="2469" y="67"/>
                      <a:pt x="1968" y="101"/>
                      <a:pt x="1434" y="134"/>
                    </a:cubicBezTo>
                    <a:cubicBezTo>
                      <a:pt x="967" y="167"/>
                      <a:pt x="500" y="201"/>
                      <a:pt x="33" y="267"/>
                    </a:cubicBezTo>
                    <a:cubicBezTo>
                      <a:pt x="0" y="267"/>
                      <a:pt x="0" y="334"/>
                      <a:pt x="33" y="334"/>
                    </a:cubicBezTo>
                    <a:cubicBezTo>
                      <a:pt x="601" y="401"/>
                      <a:pt x="1201" y="367"/>
                      <a:pt x="1768" y="401"/>
                    </a:cubicBezTo>
                    <a:cubicBezTo>
                      <a:pt x="2335" y="468"/>
                      <a:pt x="2936" y="468"/>
                      <a:pt x="3503" y="468"/>
                    </a:cubicBezTo>
                    <a:cubicBezTo>
                      <a:pt x="4089" y="477"/>
                      <a:pt x="4675" y="481"/>
                      <a:pt x="5262" y="481"/>
                    </a:cubicBezTo>
                    <a:cubicBezTo>
                      <a:pt x="6679" y="481"/>
                      <a:pt x="8101" y="458"/>
                      <a:pt x="9540" y="434"/>
                    </a:cubicBezTo>
                    <a:cubicBezTo>
                      <a:pt x="11542" y="367"/>
                      <a:pt x="13543" y="367"/>
                      <a:pt x="15545" y="267"/>
                    </a:cubicBezTo>
                    <a:cubicBezTo>
                      <a:pt x="15611" y="267"/>
                      <a:pt x="15611" y="201"/>
                      <a:pt x="15545" y="201"/>
                    </a:cubicBezTo>
                    <a:cubicBezTo>
                      <a:pt x="14410" y="134"/>
                      <a:pt x="13243" y="101"/>
                      <a:pt x="12109" y="67"/>
                    </a:cubicBezTo>
                    <a:cubicBezTo>
                      <a:pt x="10074" y="1"/>
                      <a:pt x="8039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58;p38">
                <a:extLst>
                  <a:ext uri="{FF2B5EF4-FFF2-40B4-BE49-F238E27FC236}">
                    <a16:creationId xmlns:a16="http://schemas.microsoft.com/office/drawing/2014/main" id="{CFD81FA1-F55E-457A-BB74-6457AFF92F50}"/>
                  </a:ext>
                </a:extLst>
              </p:cNvPr>
              <p:cNvSpPr/>
              <p:nvPr/>
            </p:nvSpPr>
            <p:spPr>
              <a:xfrm>
                <a:off x="2031625" y="2701125"/>
                <a:ext cx="45900" cy="18323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73295" extrusionOk="0">
                    <a:moveTo>
                      <a:pt x="1068" y="1"/>
                    </a:moveTo>
                    <a:cubicBezTo>
                      <a:pt x="1051" y="1"/>
                      <a:pt x="1034" y="17"/>
                      <a:pt x="1034" y="51"/>
                    </a:cubicBezTo>
                    <a:cubicBezTo>
                      <a:pt x="1168" y="5388"/>
                      <a:pt x="1335" y="10692"/>
                      <a:pt x="1401" y="16062"/>
                    </a:cubicBezTo>
                    <a:cubicBezTo>
                      <a:pt x="1501" y="25569"/>
                      <a:pt x="1435" y="35076"/>
                      <a:pt x="1168" y="44582"/>
                    </a:cubicBezTo>
                    <a:cubicBezTo>
                      <a:pt x="1068" y="49353"/>
                      <a:pt x="901" y="54123"/>
                      <a:pt x="701" y="58859"/>
                    </a:cubicBezTo>
                    <a:cubicBezTo>
                      <a:pt x="501" y="63696"/>
                      <a:pt x="201" y="68466"/>
                      <a:pt x="0" y="73270"/>
                    </a:cubicBezTo>
                    <a:cubicBezTo>
                      <a:pt x="0" y="73286"/>
                      <a:pt x="17" y="73295"/>
                      <a:pt x="34" y="73295"/>
                    </a:cubicBezTo>
                    <a:cubicBezTo>
                      <a:pt x="50" y="73295"/>
                      <a:pt x="67" y="73286"/>
                      <a:pt x="67" y="73270"/>
                    </a:cubicBezTo>
                    <a:cubicBezTo>
                      <a:pt x="567" y="67932"/>
                      <a:pt x="901" y="62595"/>
                      <a:pt x="1168" y="57258"/>
                    </a:cubicBezTo>
                    <a:cubicBezTo>
                      <a:pt x="1635" y="47751"/>
                      <a:pt x="1835" y="38278"/>
                      <a:pt x="1835" y="28738"/>
                    </a:cubicBezTo>
                    <a:cubicBezTo>
                      <a:pt x="1802" y="19164"/>
                      <a:pt x="1635" y="9591"/>
                      <a:pt x="1101" y="51"/>
                    </a:cubicBezTo>
                    <a:cubicBezTo>
                      <a:pt x="1101" y="17"/>
                      <a:pt x="1084" y="1"/>
                      <a:pt x="1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59;p38">
                <a:extLst>
                  <a:ext uri="{FF2B5EF4-FFF2-40B4-BE49-F238E27FC236}">
                    <a16:creationId xmlns:a16="http://schemas.microsoft.com/office/drawing/2014/main" id="{8556BA40-00E4-4A95-AFF8-69CB7A327706}"/>
                  </a:ext>
                </a:extLst>
              </p:cNvPr>
              <p:cNvSpPr/>
              <p:nvPr/>
            </p:nvSpPr>
            <p:spPr>
              <a:xfrm>
                <a:off x="2157550" y="4296850"/>
                <a:ext cx="690525" cy="627050"/>
              </a:xfrm>
              <a:custGeom>
                <a:avLst/>
                <a:gdLst/>
                <a:ahLst/>
                <a:cxnLst/>
                <a:rect l="l" t="t" r="r" b="b"/>
                <a:pathLst>
                  <a:path w="27621" h="25082" extrusionOk="0">
                    <a:moveTo>
                      <a:pt x="0" y="1"/>
                    </a:moveTo>
                    <a:cubicBezTo>
                      <a:pt x="0" y="1"/>
                      <a:pt x="134" y="15979"/>
                      <a:pt x="134" y="15979"/>
                    </a:cubicBezTo>
                    <a:cubicBezTo>
                      <a:pt x="134" y="19014"/>
                      <a:pt x="200" y="21716"/>
                      <a:pt x="367" y="23084"/>
                    </a:cubicBezTo>
                    <a:cubicBezTo>
                      <a:pt x="367" y="23417"/>
                      <a:pt x="434" y="23718"/>
                      <a:pt x="601" y="24018"/>
                    </a:cubicBezTo>
                    <a:lnTo>
                      <a:pt x="601" y="24051"/>
                    </a:lnTo>
                    <a:cubicBezTo>
                      <a:pt x="1356" y="24554"/>
                      <a:pt x="18637" y="25081"/>
                      <a:pt x="24697" y="25081"/>
                    </a:cubicBezTo>
                    <a:cubicBezTo>
                      <a:pt x="25866" y="25081"/>
                      <a:pt x="26618" y="25062"/>
                      <a:pt x="26753" y="25018"/>
                    </a:cubicBezTo>
                    <a:cubicBezTo>
                      <a:pt x="27620" y="24752"/>
                      <a:pt x="26920" y="22283"/>
                      <a:pt x="26019" y="21516"/>
                    </a:cubicBezTo>
                    <a:cubicBezTo>
                      <a:pt x="25085" y="20749"/>
                      <a:pt x="15845" y="16312"/>
                      <a:pt x="15845" y="16312"/>
                    </a:cubicBezTo>
                    <a:lnTo>
                      <a:pt x="15545" y="3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60;p38">
                <a:extLst>
                  <a:ext uri="{FF2B5EF4-FFF2-40B4-BE49-F238E27FC236}">
                    <a16:creationId xmlns:a16="http://schemas.microsoft.com/office/drawing/2014/main" id="{884ABB86-A477-47F3-93F9-9A054278191E}"/>
                  </a:ext>
                </a:extLst>
              </p:cNvPr>
              <p:cNvSpPr/>
              <p:nvPr/>
            </p:nvSpPr>
            <p:spPr>
              <a:xfrm>
                <a:off x="2470275" y="4703200"/>
                <a:ext cx="1242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393" extrusionOk="0">
                    <a:moveTo>
                      <a:pt x="3743" y="1"/>
                    </a:moveTo>
                    <a:cubicBezTo>
                      <a:pt x="2397" y="1"/>
                      <a:pt x="994" y="384"/>
                      <a:pt x="34" y="1292"/>
                    </a:cubicBezTo>
                    <a:cubicBezTo>
                      <a:pt x="0" y="1326"/>
                      <a:pt x="34" y="1393"/>
                      <a:pt x="100" y="1393"/>
                    </a:cubicBezTo>
                    <a:cubicBezTo>
                      <a:pt x="1635" y="859"/>
                      <a:pt x="3236" y="492"/>
                      <a:pt x="4837" y="292"/>
                    </a:cubicBezTo>
                    <a:cubicBezTo>
                      <a:pt x="4970" y="292"/>
                      <a:pt x="4970" y="125"/>
                      <a:pt x="4870" y="92"/>
                    </a:cubicBezTo>
                    <a:cubicBezTo>
                      <a:pt x="4507" y="32"/>
                      <a:pt x="4127" y="1"/>
                      <a:pt x="37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61;p38">
                <a:extLst>
                  <a:ext uri="{FF2B5EF4-FFF2-40B4-BE49-F238E27FC236}">
                    <a16:creationId xmlns:a16="http://schemas.microsoft.com/office/drawing/2014/main" id="{023D7C45-7A92-4303-8723-B2F730F5EF7B}"/>
                  </a:ext>
                </a:extLst>
              </p:cNvPr>
              <p:cNvSpPr/>
              <p:nvPr/>
            </p:nvSpPr>
            <p:spPr>
              <a:xfrm>
                <a:off x="2499750" y="4719900"/>
                <a:ext cx="123975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1401" extrusionOk="0">
                    <a:moveTo>
                      <a:pt x="3732" y="0"/>
                    </a:moveTo>
                    <a:cubicBezTo>
                      <a:pt x="2388" y="0"/>
                      <a:pt x="989" y="384"/>
                      <a:pt x="55" y="1292"/>
                    </a:cubicBezTo>
                    <a:cubicBezTo>
                      <a:pt x="1" y="1346"/>
                      <a:pt x="35" y="1401"/>
                      <a:pt x="86" y="1401"/>
                    </a:cubicBezTo>
                    <a:cubicBezTo>
                      <a:pt x="98" y="1401"/>
                      <a:pt x="110" y="1398"/>
                      <a:pt x="122" y="1392"/>
                    </a:cubicBezTo>
                    <a:cubicBezTo>
                      <a:pt x="1657" y="858"/>
                      <a:pt x="3224" y="491"/>
                      <a:pt x="4859" y="324"/>
                    </a:cubicBezTo>
                    <a:cubicBezTo>
                      <a:pt x="4959" y="291"/>
                      <a:pt x="4959" y="124"/>
                      <a:pt x="4859" y="91"/>
                    </a:cubicBezTo>
                    <a:cubicBezTo>
                      <a:pt x="4496" y="31"/>
                      <a:pt x="4116" y="0"/>
                      <a:pt x="3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62;p38">
                <a:extLst>
                  <a:ext uri="{FF2B5EF4-FFF2-40B4-BE49-F238E27FC236}">
                    <a16:creationId xmlns:a16="http://schemas.microsoft.com/office/drawing/2014/main" id="{386A3EEB-2972-4772-AD94-C213FC653FDD}"/>
                  </a:ext>
                </a:extLst>
              </p:cNvPr>
              <p:cNvSpPr/>
              <p:nvPr/>
            </p:nvSpPr>
            <p:spPr>
              <a:xfrm>
                <a:off x="2529475" y="4737300"/>
                <a:ext cx="1242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397" extrusionOk="0">
                    <a:moveTo>
                      <a:pt x="3687" y="1"/>
                    </a:moveTo>
                    <a:cubicBezTo>
                      <a:pt x="2369" y="1"/>
                      <a:pt x="984" y="372"/>
                      <a:pt x="34" y="1296"/>
                    </a:cubicBezTo>
                    <a:cubicBezTo>
                      <a:pt x="1" y="1329"/>
                      <a:pt x="67" y="1396"/>
                      <a:pt x="101" y="1396"/>
                    </a:cubicBezTo>
                    <a:cubicBezTo>
                      <a:pt x="1635" y="862"/>
                      <a:pt x="3236" y="496"/>
                      <a:pt x="4837" y="295"/>
                    </a:cubicBezTo>
                    <a:cubicBezTo>
                      <a:pt x="4971" y="262"/>
                      <a:pt x="4971" y="95"/>
                      <a:pt x="4837" y="95"/>
                    </a:cubicBezTo>
                    <a:cubicBezTo>
                      <a:pt x="4469" y="34"/>
                      <a:pt x="4081" y="1"/>
                      <a:pt x="3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63;p38">
                <a:extLst>
                  <a:ext uri="{FF2B5EF4-FFF2-40B4-BE49-F238E27FC236}">
                    <a16:creationId xmlns:a16="http://schemas.microsoft.com/office/drawing/2014/main" id="{E9AC3EB9-3AB2-4F8F-B007-2E1C3780DB31}"/>
                  </a:ext>
                </a:extLst>
              </p:cNvPr>
              <p:cNvSpPr/>
              <p:nvPr/>
            </p:nvSpPr>
            <p:spPr>
              <a:xfrm>
                <a:off x="2200075" y="4885225"/>
                <a:ext cx="622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619" extrusionOk="0">
                    <a:moveTo>
                      <a:pt x="1635" y="1"/>
                    </a:moveTo>
                    <a:cubicBezTo>
                      <a:pt x="991" y="1"/>
                      <a:pt x="449" y="6"/>
                      <a:pt x="34" y="16"/>
                    </a:cubicBezTo>
                    <a:cubicBezTo>
                      <a:pt x="1" y="16"/>
                      <a:pt x="1" y="49"/>
                      <a:pt x="34" y="49"/>
                    </a:cubicBezTo>
                    <a:cubicBezTo>
                      <a:pt x="3895" y="334"/>
                      <a:pt x="19043" y="619"/>
                      <a:pt x="24091" y="619"/>
                    </a:cubicBezTo>
                    <a:cubicBezTo>
                      <a:pt x="24364" y="619"/>
                      <a:pt x="24608" y="618"/>
                      <a:pt x="24818" y="616"/>
                    </a:cubicBezTo>
                    <a:cubicBezTo>
                      <a:pt x="24918" y="616"/>
                      <a:pt x="24918" y="583"/>
                      <a:pt x="24852" y="549"/>
                    </a:cubicBezTo>
                    <a:cubicBezTo>
                      <a:pt x="21133" y="370"/>
                      <a:pt x="7362" y="1"/>
                      <a:pt x="1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64;p38">
                <a:extLst>
                  <a:ext uri="{FF2B5EF4-FFF2-40B4-BE49-F238E27FC236}">
                    <a16:creationId xmlns:a16="http://schemas.microsoft.com/office/drawing/2014/main" id="{227F78F1-CDAE-4DED-B5B1-5232AA4F09D9}"/>
                  </a:ext>
                </a:extLst>
              </p:cNvPr>
              <p:cNvSpPr/>
              <p:nvPr/>
            </p:nvSpPr>
            <p:spPr>
              <a:xfrm>
                <a:off x="1774775" y="2597300"/>
                <a:ext cx="815600" cy="2108200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84328" extrusionOk="0">
                    <a:moveTo>
                      <a:pt x="0" y="1"/>
                    </a:moveTo>
                    <a:cubicBezTo>
                      <a:pt x="0" y="1"/>
                      <a:pt x="167" y="8940"/>
                      <a:pt x="4237" y="15378"/>
                    </a:cubicBezTo>
                    <a:cubicBezTo>
                      <a:pt x="4237" y="15378"/>
                      <a:pt x="6071" y="16246"/>
                      <a:pt x="7239" y="16913"/>
                    </a:cubicBezTo>
                    <a:cubicBezTo>
                      <a:pt x="7239" y="16913"/>
                      <a:pt x="14477" y="39729"/>
                      <a:pt x="14611" y="43932"/>
                    </a:cubicBezTo>
                    <a:cubicBezTo>
                      <a:pt x="14744" y="47501"/>
                      <a:pt x="14277" y="84228"/>
                      <a:pt x="14277" y="84228"/>
                    </a:cubicBezTo>
                    <a:lnTo>
                      <a:pt x="32624" y="84328"/>
                    </a:lnTo>
                    <a:cubicBezTo>
                      <a:pt x="32624" y="84328"/>
                      <a:pt x="31056" y="46901"/>
                      <a:pt x="30789" y="43165"/>
                    </a:cubicBezTo>
                    <a:cubicBezTo>
                      <a:pt x="30255" y="36193"/>
                      <a:pt x="24151" y="17046"/>
                      <a:pt x="19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65;p38">
                <a:extLst>
                  <a:ext uri="{FF2B5EF4-FFF2-40B4-BE49-F238E27FC236}">
                    <a16:creationId xmlns:a16="http://schemas.microsoft.com/office/drawing/2014/main" id="{3114F1AD-9949-46D0-B062-7E6FF5B86875}"/>
                  </a:ext>
                </a:extLst>
              </p:cNvPr>
              <p:cNvSpPr/>
              <p:nvPr/>
            </p:nvSpPr>
            <p:spPr>
              <a:xfrm>
                <a:off x="2152550" y="4616025"/>
                <a:ext cx="411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6479" h="614" extrusionOk="0">
                    <a:moveTo>
                      <a:pt x="5345" y="0"/>
                    </a:moveTo>
                    <a:cubicBezTo>
                      <a:pt x="3610" y="0"/>
                      <a:pt x="1861" y="49"/>
                      <a:pt x="134" y="76"/>
                    </a:cubicBezTo>
                    <a:cubicBezTo>
                      <a:pt x="0" y="109"/>
                      <a:pt x="67" y="243"/>
                      <a:pt x="200" y="276"/>
                    </a:cubicBezTo>
                    <a:cubicBezTo>
                      <a:pt x="1401" y="343"/>
                      <a:pt x="2569" y="410"/>
                      <a:pt x="3770" y="476"/>
                    </a:cubicBezTo>
                    <a:cubicBezTo>
                      <a:pt x="5871" y="543"/>
                      <a:pt x="7973" y="576"/>
                      <a:pt x="10074" y="610"/>
                    </a:cubicBezTo>
                    <a:cubicBezTo>
                      <a:pt x="10786" y="610"/>
                      <a:pt x="11497" y="614"/>
                      <a:pt x="12208" y="614"/>
                    </a:cubicBezTo>
                    <a:cubicBezTo>
                      <a:pt x="13628" y="614"/>
                      <a:pt x="15044" y="599"/>
                      <a:pt x="16445" y="510"/>
                    </a:cubicBezTo>
                    <a:cubicBezTo>
                      <a:pt x="16479" y="510"/>
                      <a:pt x="16479" y="476"/>
                      <a:pt x="16445" y="443"/>
                    </a:cubicBezTo>
                    <a:cubicBezTo>
                      <a:pt x="15244" y="343"/>
                      <a:pt x="14077" y="310"/>
                      <a:pt x="12876" y="243"/>
                    </a:cubicBezTo>
                    <a:cubicBezTo>
                      <a:pt x="10775" y="109"/>
                      <a:pt x="8673" y="76"/>
                      <a:pt x="6572" y="9"/>
                    </a:cubicBezTo>
                    <a:cubicBezTo>
                      <a:pt x="6164" y="3"/>
                      <a:pt x="5755" y="0"/>
                      <a:pt x="5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66;p38">
                <a:extLst>
                  <a:ext uri="{FF2B5EF4-FFF2-40B4-BE49-F238E27FC236}">
                    <a16:creationId xmlns:a16="http://schemas.microsoft.com/office/drawing/2014/main" id="{E01E3D76-6373-49C5-8F95-EE090CC83E79}"/>
                  </a:ext>
                </a:extLst>
              </p:cNvPr>
              <p:cNvSpPr/>
              <p:nvPr/>
            </p:nvSpPr>
            <p:spPr>
              <a:xfrm>
                <a:off x="2252125" y="2865150"/>
                <a:ext cx="209000" cy="1716525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68661" extrusionOk="0">
                    <a:moveTo>
                      <a:pt x="78" y="1"/>
                    </a:moveTo>
                    <a:cubicBezTo>
                      <a:pt x="38" y="1"/>
                      <a:pt x="1" y="36"/>
                      <a:pt x="20" y="94"/>
                    </a:cubicBezTo>
                    <a:cubicBezTo>
                      <a:pt x="587" y="2596"/>
                      <a:pt x="1288" y="5065"/>
                      <a:pt x="1921" y="7533"/>
                    </a:cubicBezTo>
                    <a:cubicBezTo>
                      <a:pt x="2555" y="9968"/>
                      <a:pt x="3189" y="12403"/>
                      <a:pt x="3823" y="14872"/>
                    </a:cubicBezTo>
                    <a:cubicBezTo>
                      <a:pt x="4957" y="19175"/>
                      <a:pt x="6024" y="23478"/>
                      <a:pt x="6792" y="27847"/>
                    </a:cubicBezTo>
                    <a:cubicBezTo>
                      <a:pt x="7559" y="32317"/>
                      <a:pt x="7959" y="36821"/>
                      <a:pt x="7959" y="41324"/>
                    </a:cubicBezTo>
                    <a:cubicBezTo>
                      <a:pt x="7992" y="45860"/>
                      <a:pt x="7959" y="50430"/>
                      <a:pt x="7926" y="54967"/>
                    </a:cubicBezTo>
                    <a:cubicBezTo>
                      <a:pt x="7926" y="59503"/>
                      <a:pt x="7859" y="64073"/>
                      <a:pt x="7959" y="68610"/>
                    </a:cubicBezTo>
                    <a:cubicBezTo>
                      <a:pt x="7959" y="68643"/>
                      <a:pt x="7984" y="68660"/>
                      <a:pt x="8009" y="68660"/>
                    </a:cubicBezTo>
                    <a:cubicBezTo>
                      <a:pt x="8034" y="68660"/>
                      <a:pt x="8059" y="68643"/>
                      <a:pt x="8059" y="68610"/>
                    </a:cubicBezTo>
                    <a:cubicBezTo>
                      <a:pt x="8059" y="68043"/>
                      <a:pt x="8092" y="67476"/>
                      <a:pt x="8092" y="66909"/>
                    </a:cubicBezTo>
                    <a:cubicBezTo>
                      <a:pt x="8193" y="62339"/>
                      <a:pt x="8226" y="57736"/>
                      <a:pt x="8259" y="53199"/>
                    </a:cubicBezTo>
                    <a:cubicBezTo>
                      <a:pt x="8259" y="48662"/>
                      <a:pt x="8359" y="44092"/>
                      <a:pt x="8259" y="39556"/>
                    </a:cubicBezTo>
                    <a:cubicBezTo>
                      <a:pt x="8159" y="35086"/>
                      <a:pt x="7659" y="30649"/>
                      <a:pt x="6825" y="26280"/>
                    </a:cubicBezTo>
                    <a:cubicBezTo>
                      <a:pt x="5958" y="21910"/>
                      <a:pt x="4857" y="17607"/>
                      <a:pt x="3723" y="13304"/>
                    </a:cubicBezTo>
                    <a:cubicBezTo>
                      <a:pt x="3122" y="11069"/>
                      <a:pt x="2522" y="8834"/>
                      <a:pt x="1955" y="6632"/>
                    </a:cubicBezTo>
                    <a:cubicBezTo>
                      <a:pt x="1354" y="4431"/>
                      <a:pt x="821" y="2229"/>
                      <a:pt x="153" y="61"/>
                    </a:cubicBezTo>
                    <a:cubicBezTo>
                      <a:pt x="139" y="19"/>
                      <a:pt x="10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67;p38">
                <a:extLst>
                  <a:ext uri="{FF2B5EF4-FFF2-40B4-BE49-F238E27FC236}">
                    <a16:creationId xmlns:a16="http://schemas.microsoft.com/office/drawing/2014/main" id="{7769FECC-9B25-45A6-A794-DE0B4E301796}"/>
                  </a:ext>
                </a:extLst>
              </p:cNvPr>
              <p:cNvSpPr/>
              <p:nvPr/>
            </p:nvSpPr>
            <p:spPr>
              <a:xfrm>
                <a:off x="2101050" y="1889125"/>
                <a:ext cx="655500" cy="519150"/>
              </a:xfrm>
              <a:custGeom>
                <a:avLst/>
                <a:gdLst/>
                <a:ahLst/>
                <a:cxnLst/>
                <a:rect l="l" t="t" r="r" b="b"/>
                <a:pathLst>
                  <a:path w="26220" h="20766" extrusionOk="0">
                    <a:moveTo>
                      <a:pt x="17345" y="1"/>
                    </a:moveTo>
                    <a:cubicBezTo>
                      <a:pt x="17154" y="1"/>
                      <a:pt x="17014" y="55"/>
                      <a:pt x="16937" y="174"/>
                    </a:cubicBezTo>
                    <a:cubicBezTo>
                      <a:pt x="15970" y="1675"/>
                      <a:pt x="11867" y="9648"/>
                      <a:pt x="11200" y="9848"/>
                    </a:cubicBezTo>
                    <a:cubicBezTo>
                      <a:pt x="11192" y="9850"/>
                      <a:pt x="11182" y="9851"/>
                      <a:pt x="11172" y="9851"/>
                    </a:cubicBezTo>
                    <a:cubicBezTo>
                      <a:pt x="10513" y="9851"/>
                      <a:pt x="5704" y="5765"/>
                      <a:pt x="4095" y="4911"/>
                    </a:cubicBezTo>
                    <a:cubicBezTo>
                      <a:pt x="3054" y="4360"/>
                      <a:pt x="2255" y="4125"/>
                      <a:pt x="1674" y="4125"/>
                    </a:cubicBezTo>
                    <a:cubicBezTo>
                      <a:pt x="1" y="4125"/>
                      <a:pt x="132" y="6075"/>
                      <a:pt x="1493" y="8080"/>
                    </a:cubicBezTo>
                    <a:cubicBezTo>
                      <a:pt x="5171" y="13534"/>
                      <a:pt x="10626" y="20765"/>
                      <a:pt x="12985" y="20765"/>
                    </a:cubicBezTo>
                    <a:cubicBezTo>
                      <a:pt x="13151" y="20765"/>
                      <a:pt x="13301" y="20730"/>
                      <a:pt x="13435" y="20655"/>
                    </a:cubicBezTo>
                    <a:cubicBezTo>
                      <a:pt x="18605" y="17687"/>
                      <a:pt x="24610" y="8814"/>
                      <a:pt x="25644" y="6579"/>
                    </a:cubicBezTo>
                    <a:cubicBezTo>
                      <a:pt x="26220" y="5397"/>
                      <a:pt x="19249" y="1"/>
                      <a:pt x="17345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68;p38">
                <a:extLst>
                  <a:ext uri="{FF2B5EF4-FFF2-40B4-BE49-F238E27FC236}">
                    <a16:creationId xmlns:a16="http://schemas.microsoft.com/office/drawing/2014/main" id="{839058E8-45F2-4814-9C4B-252C03522732}"/>
                  </a:ext>
                </a:extLst>
              </p:cNvPr>
              <p:cNvSpPr/>
              <p:nvPr/>
            </p:nvSpPr>
            <p:spPr>
              <a:xfrm>
                <a:off x="2086825" y="1942675"/>
                <a:ext cx="651150" cy="467850"/>
              </a:xfrm>
              <a:custGeom>
                <a:avLst/>
                <a:gdLst/>
                <a:ahLst/>
                <a:cxnLst/>
                <a:rect l="l" t="t" r="r" b="b"/>
                <a:pathLst>
                  <a:path w="26046" h="18714" extrusionOk="0">
                    <a:moveTo>
                      <a:pt x="15939" y="0"/>
                    </a:moveTo>
                    <a:cubicBezTo>
                      <a:pt x="15939" y="0"/>
                      <a:pt x="11769" y="7172"/>
                      <a:pt x="11602" y="7339"/>
                    </a:cubicBezTo>
                    <a:cubicBezTo>
                      <a:pt x="11599" y="7342"/>
                      <a:pt x="11593" y="7343"/>
                      <a:pt x="11586" y="7343"/>
                    </a:cubicBezTo>
                    <a:cubicBezTo>
                      <a:pt x="11268" y="7343"/>
                      <a:pt x="7614" y="4535"/>
                      <a:pt x="5331" y="3002"/>
                    </a:cubicBezTo>
                    <a:cubicBezTo>
                      <a:pt x="4241" y="2250"/>
                      <a:pt x="3056" y="1790"/>
                      <a:pt x="2163" y="1790"/>
                    </a:cubicBezTo>
                    <a:cubicBezTo>
                      <a:pt x="679" y="1790"/>
                      <a:pt x="0" y="3060"/>
                      <a:pt x="1895" y="6371"/>
                    </a:cubicBezTo>
                    <a:cubicBezTo>
                      <a:pt x="4697" y="11208"/>
                      <a:pt x="11135" y="18714"/>
                      <a:pt x="13404" y="18714"/>
                    </a:cubicBezTo>
                    <a:cubicBezTo>
                      <a:pt x="17240" y="18714"/>
                      <a:pt x="26046" y="6505"/>
                      <a:pt x="26046" y="6505"/>
                    </a:cubicBezTo>
                    <a:lnTo>
                      <a:pt x="15939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69;p38">
                <a:extLst>
                  <a:ext uri="{FF2B5EF4-FFF2-40B4-BE49-F238E27FC236}">
                    <a16:creationId xmlns:a16="http://schemas.microsoft.com/office/drawing/2014/main" id="{6DA5CBD5-6472-4AA7-A171-F5E932DE988D}"/>
                  </a:ext>
                </a:extLst>
              </p:cNvPr>
              <p:cNvSpPr/>
              <p:nvPr/>
            </p:nvSpPr>
            <p:spPr>
              <a:xfrm>
                <a:off x="2463600" y="2008550"/>
                <a:ext cx="221850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5738" extrusionOk="0">
                    <a:moveTo>
                      <a:pt x="34" y="0"/>
                    </a:moveTo>
                    <a:cubicBezTo>
                      <a:pt x="34" y="0"/>
                      <a:pt x="0" y="0"/>
                      <a:pt x="34" y="67"/>
                    </a:cubicBezTo>
                    <a:cubicBezTo>
                      <a:pt x="367" y="334"/>
                      <a:pt x="768" y="601"/>
                      <a:pt x="1135" y="834"/>
                    </a:cubicBezTo>
                    <a:cubicBezTo>
                      <a:pt x="1501" y="1101"/>
                      <a:pt x="1802" y="1335"/>
                      <a:pt x="2169" y="1568"/>
                    </a:cubicBezTo>
                    <a:cubicBezTo>
                      <a:pt x="2869" y="2069"/>
                      <a:pt x="3603" y="2536"/>
                      <a:pt x="4337" y="3003"/>
                    </a:cubicBezTo>
                    <a:cubicBezTo>
                      <a:pt x="5805" y="3970"/>
                      <a:pt x="7306" y="4871"/>
                      <a:pt x="8807" y="5738"/>
                    </a:cubicBezTo>
                    <a:cubicBezTo>
                      <a:pt x="8840" y="5738"/>
                      <a:pt x="8873" y="5704"/>
                      <a:pt x="8840" y="5704"/>
                    </a:cubicBezTo>
                    <a:cubicBezTo>
                      <a:pt x="7439" y="4670"/>
                      <a:pt x="6005" y="3703"/>
                      <a:pt x="4537" y="2736"/>
                    </a:cubicBezTo>
                    <a:cubicBezTo>
                      <a:pt x="3803" y="2269"/>
                      <a:pt x="3036" y="1802"/>
                      <a:pt x="2302" y="1335"/>
                    </a:cubicBezTo>
                    <a:cubicBezTo>
                      <a:pt x="1935" y="1135"/>
                      <a:pt x="1602" y="901"/>
                      <a:pt x="1235" y="701"/>
                    </a:cubicBezTo>
                    <a:cubicBezTo>
                      <a:pt x="868" y="501"/>
                      <a:pt x="467" y="201"/>
                      <a:pt x="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2" name="Google Shape;770;p38">
                <a:extLst>
                  <a:ext uri="{FF2B5EF4-FFF2-40B4-BE49-F238E27FC236}">
                    <a16:creationId xmlns:a16="http://schemas.microsoft.com/office/drawing/2014/main" id="{6530FA97-A7E4-487C-9128-8D0F86A6FDAA}"/>
                  </a:ext>
                </a:extLst>
              </p:cNvPr>
              <p:cNvGrpSpPr/>
              <p:nvPr/>
            </p:nvGrpSpPr>
            <p:grpSpPr>
              <a:xfrm>
                <a:off x="1769775" y="1671600"/>
                <a:ext cx="1874200" cy="837400"/>
                <a:chOff x="1769775" y="1671600"/>
                <a:chExt cx="1874200" cy="837400"/>
              </a:xfrm>
            </p:grpSpPr>
            <p:sp>
              <p:nvSpPr>
                <p:cNvPr id="175" name="Google Shape;771;p38">
                  <a:extLst>
                    <a:ext uri="{FF2B5EF4-FFF2-40B4-BE49-F238E27FC236}">
                      <a16:creationId xmlns:a16="http://schemas.microsoft.com/office/drawing/2014/main" id="{07CBBEF3-0633-4F01-928E-8D94915BDD5B}"/>
                    </a:ext>
                  </a:extLst>
                </p:cNvPr>
                <p:cNvSpPr/>
                <p:nvPr/>
              </p:nvSpPr>
              <p:spPr>
                <a:xfrm>
                  <a:off x="1769775" y="1671600"/>
                  <a:ext cx="1576150" cy="74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46" h="29724" extrusionOk="0">
                      <a:moveTo>
                        <a:pt x="1055" y="1"/>
                      </a:moveTo>
                      <a:cubicBezTo>
                        <a:pt x="961" y="1"/>
                        <a:pt x="898" y="12"/>
                        <a:pt x="868" y="35"/>
                      </a:cubicBezTo>
                      <a:cubicBezTo>
                        <a:pt x="0" y="703"/>
                        <a:pt x="25452" y="15280"/>
                        <a:pt x="37360" y="20317"/>
                      </a:cubicBezTo>
                      <a:cubicBezTo>
                        <a:pt x="49269" y="25387"/>
                        <a:pt x="61678" y="29723"/>
                        <a:pt x="61678" y="29723"/>
                      </a:cubicBezTo>
                      <a:lnTo>
                        <a:pt x="63045" y="27322"/>
                      </a:lnTo>
                      <a:cubicBezTo>
                        <a:pt x="63045" y="27322"/>
                        <a:pt x="51771" y="21484"/>
                        <a:pt x="40396" y="14946"/>
                      </a:cubicBezTo>
                      <a:cubicBezTo>
                        <a:pt x="29388" y="8638"/>
                        <a:pt x="3631" y="1"/>
                        <a:pt x="10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772;p38">
                  <a:extLst>
                    <a:ext uri="{FF2B5EF4-FFF2-40B4-BE49-F238E27FC236}">
                      <a16:creationId xmlns:a16="http://schemas.microsoft.com/office/drawing/2014/main" id="{4E856243-DE77-4BFE-B320-0DEC9BB8FC52}"/>
                    </a:ext>
                  </a:extLst>
                </p:cNvPr>
                <p:cNvSpPr/>
                <p:nvPr/>
              </p:nvSpPr>
              <p:spPr>
                <a:xfrm>
                  <a:off x="3115725" y="2245375"/>
                  <a:ext cx="237700" cy="1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8" h="7273" extrusionOk="0">
                      <a:moveTo>
                        <a:pt x="1935" y="1"/>
                      </a:moveTo>
                      <a:lnTo>
                        <a:pt x="1" y="4337"/>
                      </a:lnTo>
                      <a:lnTo>
                        <a:pt x="8106" y="7273"/>
                      </a:lnTo>
                      <a:lnTo>
                        <a:pt x="9507" y="4371"/>
                      </a:lnTo>
                      <a:lnTo>
                        <a:pt x="193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773;p38">
                  <a:extLst>
                    <a:ext uri="{FF2B5EF4-FFF2-40B4-BE49-F238E27FC236}">
                      <a16:creationId xmlns:a16="http://schemas.microsoft.com/office/drawing/2014/main" id="{BAF939A3-740D-4521-88A5-D90952D32DE6}"/>
                    </a:ext>
                  </a:extLst>
                </p:cNvPr>
                <p:cNvSpPr/>
                <p:nvPr/>
              </p:nvSpPr>
              <p:spPr>
                <a:xfrm>
                  <a:off x="3318375" y="2353375"/>
                  <a:ext cx="301075" cy="1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3" h="5917" extrusionOk="0">
                      <a:moveTo>
                        <a:pt x="2280" y="0"/>
                      </a:moveTo>
                      <a:cubicBezTo>
                        <a:pt x="1981" y="0"/>
                        <a:pt x="1688" y="19"/>
                        <a:pt x="1401" y="51"/>
                      </a:cubicBezTo>
                      <a:lnTo>
                        <a:pt x="0" y="2919"/>
                      </a:lnTo>
                      <a:cubicBezTo>
                        <a:pt x="1918" y="5239"/>
                        <a:pt x="4326" y="5916"/>
                        <a:pt x="6485" y="5916"/>
                      </a:cubicBezTo>
                      <a:cubicBezTo>
                        <a:pt x="9509" y="5916"/>
                        <a:pt x="12042" y="4587"/>
                        <a:pt x="12042" y="4587"/>
                      </a:cubicBezTo>
                      <a:lnTo>
                        <a:pt x="12042" y="4587"/>
                      </a:lnTo>
                      <a:cubicBezTo>
                        <a:pt x="12042" y="4587"/>
                        <a:pt x="12011" y="4589"/>
                        <a:pt x="11950" y="4589"/>
                      </a:cubicBezTo>
                      <a:cubicBezTo>
                        <a:pt x="11499" y="4589"/>
                        <a:pt x="9450" y="4460"/>
                        <a:pt x="7272" y="2252"/>
                      </a:cubicBezTo>
                      <a:cubicBezTo>
                        <a:pt x="5589" y="513"/>
                        <a:pt x="3859" y="0"/>
                        <a:pt x="2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774;p38">
                  <a:extLst>
                    <a:ext uri="{FF2B5EF4-FFF2-40B4-BE49-F238E27FC236}">
                      <a16:creationId xmlns:a16="http://schemas.microsoft.com/office/drawing/2014/main" id="{B4014FFA-B778-4D29-BDB9-FBE6D8A1C3A9}"/>
                    </a:ext>
                  </a:extLst>
                </p:cNvPr>
                <p:cNvSpPr/>
                <p:nvPr/>
              </p:nvSpPr>
              <p:spPr>
                <a:xfrm>
                  <a:off x="3420375" y="2427600"/>
                  <a:ext cx="223600" cy="8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4" h="3256" extrusionOk="0">
                      <a:moveTo>
                        <a:pt x="3777" y="0"/>
                      </a:moveTo>
                      <a:cubicBezTo>
                        <a:pt x="2278" y="0"/>
                        <a:pt x="0" y="3194"/>
                        <a:pt x="2158" y="3253"/>
                      </a:cubicBezTo>
                      <a:cubicBezTo>
                        <a:pt x="2242" y="3255"/>
                        <a:pt x="2328" y="3256"/>
                        <a:pt x="2414" y="3256"/>
                      </a:cubicBezTo>
                      <a:cubicBezTo>
                        <a:pt x="5197" y="3256"/>
                        <a:pt x="8943" y="2234"/>
                        <a:pt x="8296" y="1652"/>
                      </a:cubicBezTo>
                      <a:cubicBezTo>
                        <a:pt x="7929" y="1318"/>
                        <a:pt x="5794" y="1451"/>
                        <a:pt x="4360" y="217"/>
                      </a:cubicBezTo>
                      <a:cubicBezTo>
                        <a:pt x="4192" y="66"/>
                        <a:pt x="3993" y="0"/>
                        <a:pt x="377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" name="Google Shape;775;p38">
                <a:extLst>
                  <a:ext uri="{FF2B5EF4-FFF2-40B4-BE49-F238E27FC236}">
                    <a16:creationId xmlns:a16="http://schemas.microsoft.com/office/drawing/2014/main" id="{50615DF5-7CA4-41BA-8182-4D2B071A935D}"/>
                  </a:ext>
                </a:extLst>
              </p:cNvPr>
              <p:cNvSpPr/>
              <p:nvPr/>
            </p:nvSpPr>
            <p:spPr>
              <a:xfrm>
                <a:off x="2133350" y="1849275"/>
                <a:ext cx="168500" cy="2402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9608" extrusionOk="0">
                    <a:moveTo>
                      <a:pt x="1602" y="0"/>
                    </a:moveTo>
                    <a:cubicBezTo>
                      <a:pt x="1402" y="867"/>
                      <a:pt x="1135" y="1801"/>
                      <a:pt x="868" y="2635"/>
                    </a:cubicBezTo>
                    <a:cubicBezTo>
                      <a:pt x="401" y="4003"/>
                      <a:pt x="1" y="5104"/>
                      <a:pt x="34" y="5237"/>
                    </a:cubicBezTo>
                    <a:cubicBezTo>
                      <a:pt x="565" y="6961"/>
                      <a:pt x="2545" y="9607"/>
                      <a:pt x="3879" y="9607"/>
                    </a:cubicBezTo>
                    <a:cubicBezTo>
                      <a:pt x="3887" y="9607"/>
                      <a:pt x="3895" y="9607"/>
                      <a:pt x="3904" y="9607"/>
                    </a:cubicBezTo>
                    <a:cubicBezTo>
                      <a:pt x="5205" y="9574"/>
                      <a:pt x="5405" y="6872"/>
                      <a:pt x="5438" y="6138"/>
                    </a:cubicBezTo>
                    <a:cubicBezTo>
                      <a:pt x="5438" y="6138"/>
                      <a:pt x="5438" y="6105"/>
                      <a:pt x="5438" y="6071"/>
                    </a:cubicBezTo>
                    <a:cubicBezTo>
                      <a:pt x="5438" y="5971"/>
                      <a:pt x="5472" y="5838"/>
                      <a:pt x="5472" y="5738"/>
                    </a:cubicBezTo>
                    <a:cubicBezTo>
                      <a:pt x="5772" y="4603"/>
                      <a:pt x="6205" y="3536"/>
                      <a:pt x="6739" y="2502"/>
                    </a:cubicBezTo>
                    <a:lnTo>
                      <a:pt x="1602" y="0"/>
                    </a:ln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76;p38">
                <a:extLst>
                  <a:ext uri="{FF2B5EF4-FFF2-40B4-BE49-F238E27FC236}">
                    <a16:creationId xmlns:a16="http://schemas.microsoft.com/office/drawing/2014/main" id="{B93E08BD-243E-49B7-BA29-0D6DB46ECFB3}"/>
                  </a:ext>
                </a:extLst>
              </p:cNvPr>
              <p:cNvSpPr/>
              <p:nvPr/>
            </p:nvSpPr>
            <p:spPr>
              <a:xfrm>
                <a:off x="2149200" y="1623075"/>
                <a:ext cx="253550" cy="339450"/>
              </a:xfrm>
              <a:custGeom>
                <a:avLst/>
                <a:gdLst/>
                <a:ahLst/>
                <a:cxnLst/>
                <a:rect l="l" t="t" r="r" b="b"/>
                <a:pathLst>
                  <a:path w="10142" h="13578" extrusionOk="0">
                    <a:moveTo>
                      <a:pt x="5227" y="0"/>
                    </a:moveTo>
                    <a:cubicBezTo>
                      <a:pt x="3475" y="0"/>
                      <a:pt x="1680" y="873"/>
                      <a:pt x="901" y="2510"/>
                    </a:cubicBezTo>
                    <a:cubicBezTo>
                      <a:pt x="1" y="4378"/>
                      <a:pt x="201" y="10149"/>
                      <a:pt x="1368" y="11617"/>
                    </a:cubicBezTo>
                    <a:cubicBezTo>
                      <a:pt x="2379" y="12837"/>
                      <a:pt x="3868" y="13577"/>
                      <a:pt x="5314" y="13577"/>
                    </a:cubicBezTo>
                    <a:cubicBezTo>
                      <a:pt x="6398" y="13577"/>
                      <a:pt x="7458" y="13161"/>
                      <a:pt x="8273" y="12217"/>
                    </a:cubicBezTo>
                    <a:cubicBezTo>
                      <a:pt x="10141" y="10116"/>
                      <a:pt x="9741" y="2577"/>
                      <a:pt x="8373" y="1209"/>
                    </a:cubicBezTo>
                    <a:cubicBezTo>
                      <a:pt x="7557" y="392"/>
                      <a:pt x="6401" y="0"/>
                      <a:pt x="5227" y="0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77;p38">
                <a:extLst>
                  <a:ext uri="{FF2B5EF4-FFF2-40B4-BE49-F238E27FC236}">
                    <a16:creationId xmlns:a16="http://schemas.microsoft.com/office/drawing/2014/main" id="{44B120CA-47DC-4F86-A2D4-A324D7073BEE}"/>
                  </a:ext>
                </a:extLst>
              </p:cNvPr>
              <p:cNvSpPr/>
              <p:nvPr/>
            </p:nvSpPr>
            <p:spPr>
              <a:xfrm>
                <a:off x="2290975" y="1792550"/>
                <a:ext cx="1252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002" extrusionOk="0">
                    <a:moveTo>
                      <a:pt x="401" y="1"/>
                    </a:moveTo>
                    <a:cubicBezTo>
                      <a:pt x="401" y="1"/>
                      <a:pt x="367" y="1"/>
                      <a:pt x="367" y="34"/>
                    </a:cubicBezTo>
                    <a:cubicBezTo>
                      <a:pt x="401" y="434"/>
                      <a:pt x="334" y="868"/>
                      <a:pt x="0" y="1002"/>
                    </a:cubicBezTo>
                    <a:cubicBezTo>
                      <a:pt x="434" y="968"/>
                      <a:pt x="501" y="368"/>
                      <a:pt x="4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78;p38">
                <a:extLst>
                  <a:ext uri="{FF2B5EF4-FFF2-40B4-BE49-F238E27FC236}">
                    <a16:creationId xmlns:a16="http://schemas.microsoft.com/office/drawing/2014/main" id="{0AD6C391-0F06-414C-BD05-4EDC5C95D24E}"/>
                  </a:ext>
                </a:extLst>
              </p:cNvPr>
              <p:cNvSpPr/>
              <p:nvPr/>
            </p:nvSpPr>
            <p:spPr>
              <a:xfrm>
                <a:off x="2276150" y="1782525"/>
                <a:ext cx="296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237" extrusionOk="0">
                    <a:moveTo>
                      <a:pt x="635" y="1"/>
                    </a:moveTo>
                    <a:cubicBezTo>
                      <a:pt x="26" y="1"/>
                      <a:pt x="1" y="1203"/>
                      <a:pt x="560" y="1236"/>
                    </a:cubicBezTo>
                    <a:cubicBezTo>
                      <a:pt x="568" y="1236"/>
                      <a:pt x="576" y="1236"/>
                      <a:pt x="584" y="1236"/>
                    </a:cubicBezTo>
                    <a:cubicBezTo>
                      <a:pt x="1161" y="1236"/>
                      <a:pt x="1187" y="34"/>
                      <a:pt x="660" y="2"/>
                    </a:cubicBezTo>
                    <a:cubicBezTo>
                      <a:pt x="652" y="1"/>
                      <a:pt x="643" y="1"/>
                      <a:pt x="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79;p38">
                <a:extLst>
                  <a:ext uri="{FF2B5EF4-FFF2-40B4-BE49-F238E27FC236}">
                    <a16:creationId xmlns:a16="http://schemas.microsoft.com/office/drawing/2014/main" id="{8D8F8AB9-C189-472B-9A79-C867CFD4DD52}"/>
                  </a:ext>
                </a:extLst>
              </p:cNvPr>
              <p:cNvSpPr/>
              <p:nvPr/>
            </p:nvSpPr>
            <p:spPr>
              <a:xfrm>
                <a:off x="2353525" y="1793400"/>
                <a:ext cx="12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035" extrusionOk="0">
                    <a:moveTo>
                      <a:pt x="100" y="0"/>
                    </a:moveTo>
                    <a:cubicBezTo>
                      <a:pt x="0" y="367"/>
                      <a:pt x="67" y="968"/>
                      <a:pt x="501" y="1034"/>
                    </a:cubicBezTo>
                    <a:cubicBezTo>
                      <a:pt x="134" y="867"/>
                      <a:pt x="134" y="434"/>
                      <a:pt x="134" y="34"/>
                    </a:cubicBezTo>
                    <a:cubicBezTo>
                      <a:pt x="134" y="0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80;p38">
                <a:extLst>
                  <a:ext uri="{FF2B5EF4-FFF2-40B4-BE49-F238E27FC236}">
                    <a16:creationId xmlns:a16="http://schemas.microsoft.com/office/drawing/2014/main" id="{E6B77B64-5CA9-404B-B57C-3B6AAB0A828A}"/>
                  </a:ext>
                </a:extLst>
              </p:cNvPr>
              <p:cNvSpPr/>
              <p:nvPr/>
            </p:nvSpPr>
            <p:spPr>
              <a:xfrm>
                <a:off x="2351850" y="1783375"/>
                <a:ext cx="2902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70" extrusionOk="0">
                    <a:moveTo>
                      <a:pt x="525" y="0"/>
                    </a:moveTo>
                    <a:cubicBezTo>
                      <a:pt x="517" y="0"/>
                      <a:pt x="509" y="0"/>
                      <a:pt x="501" y="1"/>
                    </a:cubicBezTo>
                    <a:cubicBezTo>
                      <a:pt x="7" y="34"/>
                      <a:pt x="1" y="1269"/>
                      <a:pt x="546" y="1269"/>
                    </a:cubicBezTo>
                    <a:cubicBezTo>
                      <a:pt x="553" y="1269"/>
                      <a:pt x="560" y="1269"/>
                      <a:pt x="568" y="1268"/>
                    </a:cubicBezTo>
                    <a:cubicBezTo>
                      <a:pt x="1160" y="1236"/>
                      <a:pt x="1135" y="0"/>
                      <a:pt x="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81;p38">
                <a:extLst>
                  <a:ext uri="{FF2B5EF4-FFF2-40B4-BE49-F238E27FC236}">
                    <a16:creationId xmlns:a16="http://schemas.microsoft.com/office/drawing/2014/main" id="{23E46564-A061-4E89-9E4A-782E1780FC71}"/>
                  </a:ext>
                </a:extLst>
              </p:cNvPr>
              <p:cNvSpPr/>
              <p:nvPr/>
            </p:nvSpPr>
            <p:spPr>
              <a:xfrm>
                <a:off x="2270300" y="1745850"/>
                <a:ext cx="3570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872" extrusionOk="0">
                    <a:moveTo>
                      <a:pt x="878" y="1"/>
                    </a:moveTo>
                    <a:cubicBezTo>
                      <a:pt x="802" y="1"/>
                      <a:pt x="727" y="12"/>
                      <a:pt x="661" y="34"/>
                    </a:cubicBezTo>
                    <a:cubicBezTo>
                      <a:pt x="427" y="101"/>
                      <a:pt x="227" y="268"/>
                      <a:pt x="94" y="468"/>
                    </a:cubicBezTo>
                    <a:cubicBezTo>
                      <a:pt x="0" y="655"/>
                      <a:pt x="140" y="871"/>
                      <a:pt x="349" y="871"/>
                    </a:cubicBezTo>
                    <a:cubicBezTo>
                      <a:pt x="364" y="871"/>
                      <a:pt x="379" y="870"/>
                      <a:pt x="394" y="868"/>
                    </a:cubicBezTo>
                    <a:cubicBezTo>
                      <a:pt x="561" y="835"/>
                      <a:pt x="727" y="768"/>
                      <a:pt x="894" y="701"/>
                    </a:cubicBezTo>
                    <a:cubicBezTo>
                      <a:pt x="1061" y="668"/>
                      <a:pt x="1228" y="601"/>
                      <a:pt x="1361" y="468"/>
                    </a:cubicBezTo>
                    <a:cubicBezTo>
                      <a:pt x="1428" y="334"/>
                      <a:pt x="1395" y="234"/>
                      <a:pt x="1328" y="134"/>
                    </a:cubicBezTo>
                    <a:cubicBezTo>
                      <a:pt x="1194" y="45"/>
                      <a:pt x="1031" y="1"/>
                      <a:pt x="8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82;p38">
                <a:extLst>
                  <a:ext uri="{FF2B5EF4-FFF2-40B4-BE49-F238E27FC236}">
                    <a16:creationId xmlns:a16="http://schemas.microsoft.com/office/drawing/2014/main" id="{21FE35EF-2CDE-40BE-8480-49DAED49D317}"/>
                  </a:ext>
                </a:extLst>
              </p:cNvPr>
              <p:cNvSpPr/>
              <p:nvPr/>
            </p:nvSpPr>
            <p:spPr>
              <a:xfrm>
                <a:off x="2351025" y="1746700"/>
                <a:ext cx="365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871" extrusionOk="0">
                    <a:moveTo>
                      <a:pt x="528" y="0"/>
                    </a:moveTo>
                    <a:cubicBezTo>
                      <a:pt x="367" y="0"/>
                      <a:pt x="211" y="45"/>
                      <a:pt x="100" y="134"/>
                    </a:cubicBezTo>
                    <a:cubicBezTo>
                      <a:pt x="0" y="234"/>
                      <a:pt x="0" y="367"/>
                      <a:pt x="67" y="467"/>
                    </a:cubicBezTo>
                    <a:cubicBezTo>
                      <a:pt x="200" y="601"/>
                      <a:pt x="367" y="701"/>
                      <a:pt x="567" y="701"/>
                    </a:cubicBezTo>
                    <a:cubicBezTo>
                      <a:pt x="701" y="767"/>
                      <a:pt x="867" y="834"/>
                      <a:pt x="1034" y="867"/>
                    </a:cubicBezTo>
                    <a:cubicBezTo>
                      <a:pt x="1050" y="869"/>
                      <a:pt x="1065" y="870"/>
                      <a:pt x="1079" y="870"/>
                    </a:cubicBezTo>
                    <a:cubicBezTo>
                      <a:pt x="1319" y="870"/>
                      <a:pt x="1460" y="622"/>
                      <a:pt x="1334" y="434"/>
                    </a:cubicBezTo>
                    <a:cubicBezTo>
                      <a:pt x="1201" y="234"/>
                      <a:pt x="1001" y="100"/>
                      <a:pt x="767" y="34"/>
                    </a:cubicBezTo>
                    <a:cubicBezTo>
                      <a:pt x="690" y="11"/>
                      <a:pt x="608" y="0"/>
                      <a:pt x="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83;p38">
                <a:extLst>
                  <a:ext uri="{FF2B5EF4-FFF2-40B4-BE49-F238E27FC236}">
                    <a16:creationId xmlns:a16="http://schemas.microsoft.com/office/drawing/2014/main" id="{91051D1E-701A-4277-B884-10C924A37DBE}"/>
                  </a:ext>
                </a:extLst>
              </p:cNvPr>
              <p:cNvSpPr/>
              <p:nvPr/>
            </p:nvSpPr>
            <p:spPr>
              <a:xfrm>
                <a:off x="2286800" y="1880575"/>
                <a:ext cx="200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383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34" y="182"/>
                      <a:pt x="134" y="316"/>
                      <a:pt x="301" y="383"/>
                    </a:cubicBezTo>
                    <a:cubicBezTo>
                      <a:pt x="501" y="383"/>
                      <a:pt x="701" y="316"/>
                      <a:pt x="801" y="182"/>
                    </a:cubicBezTo>
                    <a:lnTo>
                      <a:pt x="801" y="149"/>
                    </a:lnTo>
                    <a:cubicBezTo>
                      <a:pt x="668" y="216"/>
                      <a:pt x="534" y="249"/>
                      <a:pt x="401" y="249"/>
                    </a:cubicBezTo>
                    <a:cubicBezTo>
                      <a:pt x="268" y="216"/>
                      <a:pt x="167" y="82"/>
                      <a:pt x="67" y="16"/>
                    </a:cubicBezTo>
                    <a:cubicBezTo>
                      <a:pt x="67" y="5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84;p38">
                <a:extLst>
                  <a:ext uri="{FF2B5EF4-FFF2-40B4-BE49-F238E27FC236}">
                    <a16:creationId xmlns:a16="http://schemas.microsoft.com/office/drawing/2014/main" id="{44A4480A-588C-4E8F-B723-4620647F5E03}"/>
                  </a:ext>
                </a:extLst>
              </p:cNvPr>
              <p:cNvSpPr/>
              <p:nvPr/>
            </p:nvSpPr>
            <p:spPr>
              <a:xfrm>
                <a:off x="2299325" y="1747400"/>
                <a:ext cx="567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4823" extrusionOk="0">
                    <a:moveTo>
                      <a:pt x="1809" y="0"/>
                    </a:moveTo>
                    <a:cubicBezTo>
                      <a:pt x="1790" y="0"/>
                      <a:pt x="1768" y="20"/>
                      <a:pt x="1768" y="39"/>
                    </a:cubicBezTo>
                    <a:cubicBezTo>
                      <a:pt x="1768" y="1273"/>
                      <a:pt x="2001" y="2541"/>
                      <a:pt x="2001" y="3775"/>
                    </a:cubicBezTo>
                    <a:cubicBezTo>
                      <a:pt x="1801" y="3675"/>
                      <a:pt x="1601" y="3608"/>
                      <a:pt x="1368" y="3575"/>
                    </a:cubicBezTo>
                    <a:lnTo>
                      <a:pt x="1368" y="3575"/>
                    </a:lnTo>
                    <a:cubicBezTo>
                      <a:pt x="1334" y="3575"/>
                      <a:pt x="1434" y="4442"/>
                      <a:pt x="1401" y="4575"/>
                    </a:cubicBezTo>
                    <a:cubicBezTo>
                      <a:pt x="1328" y="4585"/>
                      <a:pt x="1256" y="4590"/>
                      <a:pt x="1184" y="4590"/>
                    </a:cubicBezTo>
                    <a:cubicBezTo>
                      <a:pt x="767" y="4590"/>
                      <a:pt x="380" y="4427"/>
                      <a:pt x="67" y="4142"/>
                    </a:cubicBezTo>
                    <a:cubicBezTo>
                      <a:pt x="57" y="4132"/>
                      <a:pt x="47" y="4128"/>
                      <a:pt x="38" y="4128"/>
                    </a:cubicBezTo>
                    <a:cubicBezTo>
                      <a:pt x="17" y="4128"/>
                      <a:pt x="0" y="4152"/>
                      <a:pt x="0" y="4175"/>
                    </a:cubicBezTo>
                    <a:cubicBezTo>
                      <a:pt x="200" y="4475"/>
                      <a:pt x="500" y="4709"/>
                      <a:pt x="867" y="4776"/>
                    </a:cubicBezTo>
                    <a:cubicBezTo>
                      <a:pt x="985" y="4799"/>
                      <a:pt x="1103" y="4823"/>
                      <a:pt x="1221" y="4823"/>
                    </a:cubicBezTo>
                    <a:cubicBezTo>
                      <a:pt x="1270" y="4823"/>
                      <a:pt x="1319" y="4819"/>
                      <a:pt x="1368" y="4809"/>
                    </a:cubicBezTo>
                    <a:lnTo>
                      <a:pt x="1534" y="4809"/>
                    </a:lnTo>
                    <a:cubicBezTo>
                      <a:pt x="1568" y="4809"/>
                      <a:pt x="1601" y="4776"/>
                      <a:pt x="1601" y="4742"/>
                    </a:cubicBezTo>
                    <a:lnTo>
                      <a:pt x="1601" y="4676"/>
                    </a:lnTo>
                    <a:lnTo>
                      <a:pt x="1601" y="4642"/>
                    </a:lnTo>
                    <a:lnTo>
                      <a:pt x="1601" y="3875"/>
                    </a:lnTo>
                    <a:cubicBezTo>
                      <a:pt x="1704" y="3926"/>
                      <a:pt x="2043" y="4096"/>
                      <a:pt x="2194" y="4096"/>
                    </a:cubicBezTo>
                    <a:cubicBezTo>
                      <a:pt x="2240" y="4096"/>
                      <a:pt x="2268" y="4080"/>
                      <a:pt x="2268" y="4042"/>
                    </a:cubicBezTo>
                    <a:cubicBezTo>
                      <a:pt x="2268" y="2707"/>
                      <a:pt x="2135" y="1340"/>
                      <a:pt x="1835" y="39"/>
                    </a:cubicBezTo>
                    <a:cubicBezTo>
                      <a:pt x="1835" y="11"/>
                      <a:pt x="1823" y="0"/>
                      <a:pt x="18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85;p38">
                <a:extLst>
                  <a:ext uri="{FF2B5EF4-FFF2-40B4-BE49-F238E27FC236}">
                    <a16:creationId xmlns:a16="http://schemas.microsoft.com/office/drawing/2014/main" id="{21E720FC-6A2C-4392-90E5-63D5B69DE60B}"/>
                  </a:ext>
                </a:extLst>
              </p:cNvPr>
              <p:cNvSpPr/>
              <p:nvPr/>
            </p:nvSpPr>
            <p:spPr>
              <a:xfrm>
                <a:off x="2294300" y="1851775"/>
                <a:ext cx="3422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993" extrusionOk="0">
                    <a:moveTo>
                      <a:pt x="234" y="0"/>
                    </a:moveTo>
                    <a:cubicBezTo>
                      <a:pt x="168" y="100"/>
                      <a:pt x="101" y="234"/>
                      <a:pt x="68" y="367"/>
                    </a:cubicBezTo>
                    <a:cubicBezTo>
                      <a:pt x="1" y="601"/>
                      <a:pt x="1" y="867"/>
                      <a:pt x="334" y="968"/>
                    </a:cubicBezTo>
                    <a:cubicBezTo>
                      <a:pt x="401" y="984"/>
                      <a:pt x="468" y="993"/>
                      <a:pt x="535" y="993"/>
                    </a:cubicBezTo>
                    <a:cubicBezTo>
                      <a:pt x="601" y="993"/>
                      <a:pt x="668" y="984"/>
                      <a:pt x="735" y="968"/>
                    </a:cubicBezTo>
                    <a:cubicBezTo>
                      <a:pt x="1002" y="867"/>
                      <a:pt x="1202" y="701"/>
                      <a:pt x="1369" y="501"/>
                    </a:cubicBezTo>
                    <a:cubicBezTo>
                      <a:pt x="935" y="467"/>
                      <a:pt x="535" y="267"/>
                      <a:pt x="2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86;p38">
                <a:extLst>
                  <a:ext uri="{FF2B5EF4-FFF2-40B4-BE49-F238E27FC236}">
                    <a16:creationId xmlns:a16="http://schemas.microsoft.com/office/drawing/2014/main" id="{70C4C566-9EB6-49EA-A5F7-B113E78FA943}"/>
                  </a:ext>
                </a:extLst>
              </p:cNvPr>
              <p:cNvSpPr/>
              <p:nvPr/>
            </p:nvSpPr>
            <p:spPr>
              <a:xfrm>
                <a:off x="2294300" y="1860100"/>
                <a:ext cx="183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60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34"/>
                      <a:pt x="1" y="534"/>
                      <a:pt x="334" y="635"/>
                    </a:cubicBezTo>
                    <a:cubicBezTo>
                      <a:pt x="401" y="651"/>
                      <a:pt x="468" y="660"/>
                      <a:pt x="535" y="660"/>
                    </a:cubicBezTo>
                    <a:cubicBezTo>
                      <a:pt x="601" y="660"/>
                      <a:pt x="668" y="651"/>
                      <a:pt x="735" y="635"/>
                    </a:cubicBezTo>
                    <a:cubicBezTo>
                      <a:pt x="701" y="301"/>
                      <a:pt x="401" y="34"/>
                      <a:pt x="68" y="1"/>
                    </a:cubicBezTo>
                    <a:close/>
                  </a:path>
                </a:pathLst>
              </a:custGeom>
              <a:solidFill>
                <a:srgbClr val="FF9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87;p38">
                <a:extLst>
                  <a:ext uri="{FF2B5EF4-FFF2-40B4-BE49-F238E27FC236}">
                    <a16:creationId xmlns:a16="http://schemas.microsoft.com/office/drawing/2014/main" id="{07A130DA-E7E3-410E-B37C-EDDA610BEDD5}"/>
                  </a:ext>
                </a:extLst>
              </p:cNvPr>
              <p:cNvSpPr/>
              <p:nvPr/>
            </p:nvSpPr>
            <p:spPr>
              <a:xfrm>
                <a:off x="2157550" y="1645775"/>
                <a:ext cx="4840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5505" extrusionOk="0">
                    <a:moveTo>
                      <a:pt x="1935" y="1"/>
                    </a:moveTo>
                    <a:cubicBezTo>
                      <a:pt x="1335" y="401"/>
                      <a:pt x="868" y="968"/>
                      <a:pt x="567" y="1602"/>
                    </a:cubicBezTo>
                    <a:cubicBezTo>
                      <a:pt x="167" y="2403"/>
                      <a:pt x="0" y="3937"/>
                      <a:pt x="0" y="5505"/>
                    </a:cubicBezTo>
                    <a:cubicBezTo>
                      <a:pt x="401" y="5338"/>
                      <a:pt x="1134" y="4171"/>
                      <a:pt x="1468" y="3670"/>
                    </a:cubicBezTo>
                    <a:cubicBezTo>
                      <a:pt x="1835" y="3170"/>
                      <a:pt x="1935" y="768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88;p38">
                <a:extLst>
                  <a:ext uri="{FF2B5EF4-FFF2-40B4-BE49-F238E27FC236}">
                    <a16:creationId xmlns:a16="http://schemas.microsoft.com/office/drawing/2014/main" id="{0C2DDFA6-AFFD-4884-B930-31943358BB5C}"/>
                  </a:ext>
                </a:extLst>
              </p:cNvPr>
              <p:cNvSpPr/>
              <p:nvPr/>
            </p:nvSpPr>
            <p:spPr>
              <a:xfrm>
                <a:off x="2241775" y="1684150"/>
                <a:ext cx="825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312" extrusionOk="0">
                    <a:moveTo>
                      <a:pt x="0" y="0"/>
                    </a:moveTo>
                    <a:cubicBezTo>
                      <a:pt x="234" y="668"/>
                      <a:pt x="801" y="1168"/>
                      <a:pt x="1501" y="1301"/>
                    </a:cubicBezTo>
                    <a:cubicBezTo>
                      <a:pt x="1572" y="1308"/>
                      <a:pt x="1642" y="1311"/>
                      <a:pt x="1711" y="1311"/>
                    </a:cubicBezTo>
                    <a:cubicBezTo>
                      <a:pt x="2334" y="1311"/>
                      <a:pt x="2913" y="1044"/>
                      <a:pt x="3303" y="534"/>
                    </a:cubicBezTo>
                    <a:cubicBezTo>
                      <a:pt x="3303" y="511"/>
                      <a:pt x="3286" y="487"/>
                      <a:pt x="3276" y="487"/>
                    </a:cubicBezTo>
                    <a:cubicBezTo>
                      <a:pt x="3272" y="487"/>
                      <a:pt x="3269" y="491"/>
                      <a:pt x="3269" y="501"/>
                    </a:cubicBezTo>
                    <a:cubicBezTo>
                      <a:pt x="2884" y="945"/>
                      <a:pt x="2315" y="1179"/>
                      <a:pt x="1748" y="1179"/>
                    </a:cubicBezTo>
                    <a:cubicBezTo>
                      <a:pt x="1677" y="1179"/>
                      <a:pt x="1606" y="1175"/>
                      <a:pt x="1535" y="1168"/>
                    </a:cubicBezTo>
                    <a:cubicBezTo>
                      <a:pt x="868" y="1068"/>
                      <a:pt x="301" y="601"/>
                      <a:pt x="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89;p38">
                <a:extLst>
                  <a:ext uri="{FF2B5EF4-FFF2-40B4-BE49-F238E27FC236}">
                    <a16:creationId xmlns:a16="http://schemas.microsoft.com/office/drawing/2014/main" id="{3B81ED31-8FD6-44AD-AF75-B3B4DF21C78E}"/>
                  </a:ext>
                </a:extLst>
              </p:cNvPr>
              <p:cNvSpPr/>
              <p:nvPr/>
            </p:nvSpPr>
            <p:spPr>
              <a:xfrm>
                <a:off x="2204250" y="1579875"/>
                <a:ext cx="125675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2771" extrusionOk="0">
                    <a:moveTo>
                      <a:pt x="2903" y="0"/>
                    </a:moveTo>
                    <a:cubicBezTo>
                      <a:pt x="2870" y="0"/>
                      <a:pt x="2836" y="1"/>
                      <a:pt x="2802" y="2"/>
                    </a:cubicBezTo>
                    <a:cubicBezTo>
                      <a:pt x="1802" y="2"/>
                      <a:pt x="834" y="502"/>
                      <a:pt x="301" y="1369"/>
                    </a:cubicBezTo>
                    <a:cubicBezTo>
                      <a:pt x="67" y="1803"/>
                      <a:pt x="0" y="2270"/>
                      <a:pt x="100" y="2770"/>
                    </a:cubicBezTo>
                    <a:lnTo>
                      <a:pt x="134" y="2770"/>
                    </a:lnTo>
                    <a:cubicBezTo>
                      <a:pt x="100" y="1903"/>
                      <a:pt x="501" y="1103"/>
                      <a:pt x="1235" y="636"/>
                    </a:cubicBezTo>
                    <a:cubicBezTo>
                      <a:pt x="1750" y="313"/>
                      <a:pt x="2335" y="143"/>
                      <a:pt x="2927" y="143"/>
                    </a:cubicBezTo>
                    <a:cubicBezTo>
                      <a:pt x="3254" y="143"/>
                      <a:pt x="3583" y="195"/>
                      <a:pt x="3903" y="302"/>
                    </a:cubicBezTo>
                    <a:cubicBezTo>
                      <a:pt x="4337" y="469"/>
                      <a:pt x="4704" y="769"/>
                      <a:pt x="4937" y="1136"/>
                    </a:cubicBezTo>
                    <a:cubicBezTo>
                      <a:pt x="4937" y="1158"/>
                      <a:pt x="4948" y="1166"/>
                      <a:pt x="4962" y="1166"/>
                    </a:cubicBezTo>
                    <a:cubicBezTo>
                      <a:pt x="4989" y="1166"/>
                      <a:pt x="5026" y="1136"/>
                      <a:pt x="5004" y="1136"/>
                    </a:cubicBezTo>
                    <a:cubicBezTo>
                      <a:pt x="4714" y="459"/>
                      <a:pt x="3863" y="0"/>
                      <a:pt x="29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90;p38">
                <a:extLst>
                  <a:ext uri="{FF2B5EF4-FFF2-40B4-BE49-F238E27FC236}">
                    <a16:creationId xmlns:a16="http://schemas.microsoft.com/office/drawing/2014/main" id="{63FC7E7D-17A0-4808-92F8-E2A2F61A9A84}"/>
                  </a:ext>
                </a:extLst>
              </p:cNvPr>
              <p:cNvSpPr/>
              <p:nvPr/>
            </p:nvSpPr>
            <p:spPr>
              <a:xfrm>
                <a:off x="2353525" y="1598075"/>
                <a:ext cx="936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4724" extrusionOk="0">
                    <a:moveTo>
                      <a:pt x="195" y="49"/>
                    </a:moveTo>
                    <a:cubicBezTo>
                      <a:pt x="130" y="56"/>
                      <a:pt x="65" y="64"/>
                      <a:pt x="0" y="74"/>
                    </a:cubicBezTo>
                    <a:cubicBezTo>
                      <a:pt x="65" y="65"/>
                      <a:pt x="130" y="57"/>
                      <a:pt x="195" y="49"/>
                    </a:cubicBezTo>
                    <a:close/>
                    <a:moveTo>
                      <a:pt x="884" y="0"/>
                    </a:moveTo>
                    <a:cubicBezTo>
                      <a:pt x="654" y="0"/>
                      <a:pt x="423" y="21"/>
                      <a:pt x="195" y="49"/>
                    </a:cubicBezTo>
                    <a:lnTo>
                      <a:pt x="195" y="49"/>
                    </a:lnTo>
                    <a:cubicBezTo>
                      <a:pt x="316" y="36"/>
                      <a:pt x="438" y="30"/>
                      <a:pt x="561" y="30"/>
                    </a:cubicBezTo>
                    <a:cubicBezTo>
                      <a:pt x="1017" y="30"/>
                      <a:pt x="1476" y="119"/>
                      <a:pt x="1902" y="308"/>
                    </a:cubicBezTo>
                    <a:cubicBezTo>
                      <a:pt x="2369" y="541"/>
                      <a:pt x="2769" y="975"/>
                      <a:pt x="3002" y="1475"/>
                    </a:cubicBezTo>
                    <a:cubicBezTo>
                      <a:pt x="3436" y="2543"/>
                      <a:pt x="3036" y="3777"/>
                      <a:pt x="2035" y="4344"/>
                    </a:cubicBezTo>
                    <a:cubicBezTo>
                      <a:pt x="1681" y="4553"/>
                      <a:pt x="1287" y="4657"/>
                      <a:pt x="887" y="4657"/>
                    </a:cubicBezTo>
                    <a:cubicBezTo>
                      <a:pt x="647" y="4657"/>
                      <a:pt x="405" y="4619"/>
                      <a:pt x="167" y="4544"/>
                    </a:cubicBezTo>
                    <a:cubicBezTo>
                      <a:pt x="167" y="4544"/>
                      <a:pt x="134" y="4578"/>
                      <a:pt x="167" y="4578"/>
                    </a:cubicBezTo>
                    <a:cubicBezTo>
                      <a:pt x="441" y="4677"/>
                      <a:pt x="715" y="4723"/>
                      <a:pt x="981" y="4723"/>
                    </a:cubicBezTo>
                    <a:cubicBezTo>
                      <a:pt x="2496" y="4723"/>
                      <a:pt x="3747" y="3231"/>
                      <a:pt x="3236" y="1642"/>
                    </a:cubicBezTo>
                    <a:cubicBezTo>
                      <a:pt x="3036" y="1108"/>
                      <a:pt x="2669" y="641"/>
                      <a:pt x="2202" y="341"/>
                    </a:cubicBezTo>
                    <a:cubicBezTo>
                      <a:pt x="1779" y="80"/>
                      <a:pt x="1333" y="0"/>
                      <a:pt x="8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91;p38">
                <a:extLst>
                  <a:ext uri="{FF2B5EF4-FFF2-40B4-BE49-F238E27FC236}">
                    <a16:creationId xmlns:a16="http://schemas.microsoft.com/office/drawing/2014/main" id="{2F228172-5F3D-4AF9-824A-A9349520ED54}"/>
                  </a:ext>
                </a:extLst>
              </p:cNvPr>
              <p:cNvSpPr/>
              <p:nvPr/>
            </p:nvSpPr>
            <p:spPr>
              <a:xfrm>
                <a:off x="2135025" y="1589075"/>
                <a:ext cx="304425" cy="128025"/>
              </a:xfrm>
              <a:custGeom>
                <a:avLst/>
                <a:gdLst/>
                <a:ahLst/>
                <a:cxnLst/>
                <a:rect l="l" t="t" r="r" b="b"/>
                <a:pathLst>
                  <a:path w="12177" h="5121" extrusionOk="0">
                    <a:moveTo>
                      <a:pt x="5578" y="0"/>
                    </a:moveTo>
                    <a:cubicBezTo>
                      <a:pt x="5352" y="0"/>
                      <a:pt x="5125" y="20"/>
                      <a:pt x="4904" y="67"/>
                    </a:cubicBezTo>
                    <a:cubicBezTo>
                      <a:pt x="4137" y="234"/>
                      <a:pt x="3470" y="668"/>
                      <a:pt x="3036" y="1335"/>
                    </a:cubicBezTo>
                    <a:cubicBezTo>
                      <a:pt x="3036" y="1335"/>
                      <a:pt x="2947" y="1330"/>
                      <a:pt x="2805" y="1330"/>
                    </a:cubicBezTo>
                    <a:cubicBezTo>
                      <a:pt x="2329" y="1330"/>
                      <a:pt x="1253" y="1389"/>
                      <a:pt x="868" y="1902"/>
                    </a:cubicBezTo>
                    <a:cubicBezTo>
                      <a:pt x="1" y="3036"/>
                      <a:pt x="1035" y="5004"/>
                      <a:pt x="1035" y="5004"/>
                    </a:cubicBezTo>
                    <a:cubicBezTo>
                      <a:pt x="1095" y="5011"/>
                      <a:pt x="1156" y="5014"/>
                      <a:pt x="1215" y="5014"/>
                    </a:cubicBezTo>
                    <a:cubicBezTo>
                      <a:pt x="1747" y="5014"/>
                      <a:pt x="2233" y="4750"/>
                      <a:pt x="2502" y="4270"/>
                    </a:cubicBezTo>
                    <a:cubicBezTo>
                      <a:pt x="2734" y="4425"/>
                      <a:pt x="2972" y="4482"/>
                      <a:pt x="3198" y="4482"/>
                    </a:cubicBezTo>
                    <a:cubicBezTo>
                      <a:pt x="3852" y="4482"/>
                      <a:pt x="4404" y="4004"/>
                      <a:pt x="4404" y="4004"/>
                    </a:cubicBezTo>
                    <a:cubicBezTo>
                      <a:pt x="4915" y="4614"/>
                      <a:pt x="5499" y="4790"/>
                      <a:pt x="6014" y="4790"/>
                    </a:cubicBezTo>
                    <a:cubicBezTo>
                      <a:pt x="6708" y="4790"/>
                      <a:pt x="7277" y="4471"/>
                      <a:pt x="7373" y="4471"/>
                    </a:cubicBezTo>
                    <a:cubicBezTo>
                      <a:pt x="7373" y="4471"/>
                      <a:pt x="8368" y="5121"/>
                      <a:pt x="9376" y="5121"/>
                    </a:cubicBezTo>
                    <a:cubicBezTo>
                      <a:pt x="9660" y="5121"/>
                      <a:pt x="9944" y="5069"/>
                      <a:pt x="10208" y="4938"/>
                    </a:cubicBezTo>
                    <a:cubicBezTo>
                      <a:pt x="11943" y="4137"/>
                      <a:pt x="12176" y="1535"/>
                      <a:pt x="10475" y="534"/>
                    </a:cubicBezTo>
                    <a:cubicBezTo>
                      <a:pt x="10076" y="308"/>
                      <a:pt x="9670" y="231"/>
                      <a:pt x="9304" y="231"/>
                    </a:cubicBezTo>
                    <a:cubicBezTo>
                      <a:pt x="8536" y="231"/>
                      <a:pt x="7940" y="568"/>
                      <a:pt x="7940" y="568"/>
                    </a:cubicBezTo>
                    <a:cubicBezTo>
                      <a:pt x="7940" y="568"/>
                      <a:pt x="6781" y="0"/>
                      <a:pt x="5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92;p38">
                <a:extLst>
                  <a:ext uri="{FF2B5EF4-FFF2-40B4-BE49-F238E27FC236}">
                    <a16:creationId xmlns:a16="http://schemas.microsoft.com/office/drawing/2014/main" id="{193C3E9A-746D-4DF3-9CF2-870BB111FB7D}"/>
                  </a:ext>
                </a:extLst>
              </p:cNvPr>
              <p:cNvSpPr/>
              <p:nvPr/>
            </p:nvSpPr>
            <p:spPr>
              <a:xfrm>
                <a:off x="2114175" y="1763250"/>
                <a:ext cx="73425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3791" extrusionOk="0">
                    <a:moveTo>
                      <a:pt x="1081" y="1"/>
                    </a:moveTo>
                    <a:cubicBezTo>
                      <a:pt x="1010" y="1"/>
                      <a:pt x="938" y="13"/>
                      <a:pt x="868" y="39"/>
                    </a:cubicBezTo>
                    <a:cubicBezTo>
                      <a:pt x="1" y="372"/>
                      <a:pt x="601" y="3174"/>
                      <a:pt x="1535" y="3641"/>
                    </a:cubicBezTo>
                    <a:cubicBezTo>
                      <a:pt x="1693" y="3743"/>
                      <a:pt x="1870" y="3791"/>
                      <a:pt x="2046" y="3791"/>
                    </a:cubicBezTo>
                    <a:cubicBezTo>
                      <a:pt x="2392" y="3791"/>
                      <a:pt x="2737" y="3606"/>
                      <a:pt x="2936" y="3274"/>
                    </a:cubicBezTo>
                    <a:lnTo>
                      <a:pt x="2803" y="1673"/>
                    </a:lnTo>
                    <a:cubicBezTo>
                      <a:pt x="2803" y="1673"/>
                      <a:pt x="1924" y="1"/>
                      <a:pt x="1081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793;p38">
                <a:extLst>
                  <a:ext uri="{FF2B5EF4-FFF2-40B4-BE49-F238E27FC236}">
                    <a16:creationId xmlns:a16="http://schemas.microsoft.com/office/drawing/2014/main" id="{710E2DF8-F43B-4134-919B-1EC402D5DC6B}"/>
                  </a:ext>
                </a:extLst>
              </p:cNvPr>
              <p:cNvSpPr/>
              <p:nvPr/>
            </p:nvSpPr>
            <p:spPr>
              <a:xfrm>
                <a:off x="2140875" y="1784225"/>
                <a:ext cx="35875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453" extrusionOk="0">
                    <a:moveTo>
                      <a:pt x="0" y="0"/>
                    </a:moveTo>
                    <a:lnTo>
                      <a:pt x="0" y="34"/>
                    </a:lnTo>
                    <a:cubicBezTo>
                      <a:pt x="601" y="401"/>
                      <a:pt x="1001" y="1034"/>
                      <a:pt x="1101" y="1735"/>
                    </a:cubicBezTo>
                    <a:cubicBezTo>
                      <a:pt x="1011" y="1533"/>
                      <a:pt x="800" y="1406"/>
                      <a:pt x="591" y="1406"/>
                    </a:cubicBezTo>
                    <a:cubicBezTo>
                      <a:pt x="489" y="1406"/>
                      <a:pt x="388" y="1436"/>
                      <a:pt x="300" y="1501"/>
                    </a:cubicBezTo>
                    <a:cubicBezTo>
                      <a:pt x="267" y="1501"/>
                      <a:pt x="267" y="1535"/>
                      <a:pt x="300" y="1535"/>
                    </a:cubicBezTo>
                    <a:cubicBezTo>
                      <a:pt x="347" y="1523"/>
                      <a:pt x="392" y="1518"/>
                      <a:pt x="436" y="1518"/>
                    </a:cubicBezTo>
                    <a:cubicBezTo>
                      <a:pt x="646" y="1518"/>
                      <a:pt x="824" y="1642"/>
                      <a:pt x="934" y="1835"/>
                    </a:cubicBezTo>
                    <a:cubicBezTo>
                      <a:pt x="1034" y="2002"/>
                      <a:pt x="1134" y="2202"/>
                      <a:pt x="1201" y="2402"/>
                    </a:cubicBezTo>
                    <a:cubicBezTo>
                      <a:pt x="1201" y="2435"/>
                      <a:pt x="1234" y="2452"/>
                      <a:pt x="1264" y="2452"/>
                    </a:cubicBezTo>
                    <a:cubicBezTo>
                      <a:pt x="1293" y="2452"/>
                      <a:pt x="1318" y="2435"/>
                      <a:pt x="1301" y="2402"/>
                    </a:cubicBezTo>
                    <a:cubicBezTo>
                      <a:pt x="1435" y="1501"/>
                      <a:pt x="934" y="20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794;p38">
                <a:extLst>
                  <a:ext uri="{FF2B5EF4-FFF2-40B4-BE49-F238E27FC236}">
                    <a16:creationId xmlns:a16="http://schemas.microsoft.com/office/drawing/2014/main" id="{278FA3CB-C9D9-4A37-961E-1C3D303D2F48}"/>
                  </a:ext>
                </a:extLst>
              </p:cNvPr>
              <p:cNvSpPr/>
              <p:nvPr/>
            </p:nvSpPr>
            <p:spPr>
              <a:xfrm>
                <a:off x="1691375" y="1968800"/>
                <a:ext cx="678850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7154" h="34220" extrusionOk="0">
                    <a:moveTo>
                      <a:pt x="17814" y="0"/>
                    </a:moveTo>
                    <a:cubicBezTo>
                      <a:pt x="17558" y="0"/>
                      <a:pt x="17332" y="39"/>
                      <a:pt x="17146" y="123"/>
                    </a:cubicBezTo>
                    <a:cubicBezTo>
                      <a:pt x="13577" y="1791"/>
                      <a:pt x="11009" y="6227"/>
                      <a:pt x="9374" y="8796"/>
                    </a:cubicBezTo>
                    <a:cubicBezTo>
                      <a:pt x="8173" y="10697"/>
                      <a:pt x="6505" y="13999"/>
                      <a:pt x="4938" y="17435"/>
                    </a:cubicBezTo>
                    <a:cubicBezTo>
                      <a:pt x="2369" y="23039"/>
                      <a:pt x="1" y="28943"/>
                      <a:pt x="134" y="29243"/>
                    </a:cubicBezTo>
                    <a:cubicBezTo>
                      <a:pt x="200" y="29309"/>
                      <a:pt x="24202" y="34219"/>
                      <a:pt x="25408" y="34219"/>
                    </a:cubicBezTo>
                    <a:cubicBezTo>
                      <a:pt x="25432" y="34219"/>
                      <a:pt x="25446" y="34218"/>
                      <a:pt x="25452" y="34214"/>
                    </a:cubicBezTo>
                    <a:cubicBezTo>
                      <a:pt x="25819" y="33914"/>
                      <a:pt x="27153" y="8495"/>
                      <a:pt x="23251" y="2858"/>
                    </a:cubicBezTo>
                    <a:cubicBezTo>
                      <a:pt x="22411" y="1643"/>
                      <a:pt x="19489" y="0"/>
                      <a:pt x="17814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95;p38">
                <a:extLst>
                  <a:ext uri="{FF2B5EF4-FFF2-40B4-BE49-F238E27FC236}">
                    <a16:creationId xmlns:a16="http://schemas.microsoft.com/office/drawing/2014/main" id="{9B767EB9-B0B0-4515-9491-012EEC53446F}"/>
                  </a:ext>
                </a:extLst>
              </p:cNvPr>
              <p:cNvSpPr/>
              <p:nvPr/>
            </p:nvSpPr>
            <p:spPr>
              <a:xfrm>
                <a:off x="2169700" y="2018025"/>
                <a:ext cx="807050" cy="581925"/>
              </a:xfrm>
              <a:custGeom>
                <a:avLst/>
                <a:gdLst/>
                <a:ahLst/>
                <a:cxnLst/>
                <a:rect l="l" t="t" r="r" b="b"/>
                <a:pathLst>
                  <a:path w="32282" h="23277" extrusionOk="0">
                    <a:moveTo>
                      <a:pt x="1699" y="1"/>
                    </a:moveTo>
                    <a:cubicBezTo>
                      <a:pt x="0" y="1"/>
                      <a:pt x="66" y="2469"/>
                      <a:pt x="1749" y="5659"/>
                    </a:cubicBezTo>
                    <a:cubicBezTo>
                      <a:pt x="4851" y="11563"/>
                      <a:pt x="11223" y="22338"/>
                      <a:pt x="15926" y="23172"/>
                    </a:cubicBezTo>
                    <a:cubicBezTo>
                      <a:pt x="16335" y="23243"/>
                      <a:pt x="16759" y="23276"/>
                      <a:pt x="17194" y="23276"/>
                    </a:cubicBezTo>
                    <a:cubicBezTo>
                      <a:pt x="22044" y="23276"/>
                      <a:pt x="28282" y="19153"/>
                      <a:pt x="31037" y="17868"/>
                    </a:cubicBezTo>
                    <a:cubicBezTo>
                      <a:pt x="32282" y="17278"/>
                      <a:pt x="26542" y="9220"/>
                      <a:pt x="24948" y="9220"/>
                    </a:cubicBezTo>
                    <a:cubicBezTo>
                      <a:pt x="24919" y="9220"/>
                      <a:pt x="24892" y="9223"/>
                      <a:pt x="24866" y="9228"/>
                    </a:cubicBezTo>
                    <a:cubicBezTo>
                      <a:pt x="23398" y="9495"/>
                      <a:pt x="18728" y="12731"/>
                      <a:pt x="17594" y="12731"/>
                    </a:cubicBezTo>
                    <a:cubicBezTo>
                      <a:pt x="16460" y="12731"/>
                      <a:pt x="10122" y="5859"/>
                      <a:pt x="5652" y="2123"/>
                    </a:cubicBezTo>
                    <a:cubicBezTo>
                      <a:pt x="3870" y="633"/>
                      <a:pt x="2559" y="1"/>
                      <a:pt x="1699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96;p38">
                <a:extLst>
                  <a:ext uri="{FF2B5EF4-FFF2-40B4-BE49-F238E27FC236}">
                    <a16:creationId xmlns:a16="http://schemas.microsoft.com/office/drawing/2014/main" id="{A7873BDA-2785-4F9F-9E77-0ABF5388A798}"/>
                  </a:ext>
                </a:extLst>
              </p:cNvPr>
              <p:cNvSpPr/>
              <p:nvPr/>
            </p:nvSpPr>
            <p:spPr>
              <a:xfrm>
                <a:off x="2739625" y="2050750"/>
                <a:ext cx="418650" cy="424825"/>
              </a:xfrm>
              <a:custGeom>
                <a:avLst/>
                <a:gdLst/>
                <a:ahLst/>
                <a:cxnLst/>
                <a:rect l="l" t="t" r="r" b="b"/>
                <a:pathLst>
                  <a:path w="16746" h="16993" extrusionOk="0">
                    <a:moveTo>
                      <a:pt x="8692" y="1"/>
                    </a:moveTo>
                    <a:cubicBezTo>
                      <a:pt x="7349" y="1"/>
                      <a:pt x="4974" y="1684"/>
                      <a:pt x="3937" y="2782"/>
                    </a:cubicBezTo>
                    <a:cubicBezTo>
                      <a:pt x="1201" y="5684"/>
                      <a:pt x="1" y="9721"/>
                      <a:pt x="1" y="9721"/>
                    </a:cubicBezTo>
                    <a:lnTo>
                      <a:pt x="7306" y="16992"/>
                    </a:lnTo>
                    <a:cubicBezTo>
                      <a:pt x="8073" y="16992"/>
                      <a:pt x="13277" y="14057"/>
                      <a:pt x="14244" y="12723"/>
                    </a:cubicBezTo>
                    <a:cubicBezTo>
                      <a:pt x="15211" y="11388"/>
                      <a:pt x="16746" y="9320"/>
                      <a:pt x="16112" y="7719"/>
                    </a:cubicBezTo>
                    <a:cubicBezTo>
                      <a:pt x="15879" y="7152"/>
                      <a:pt x="15412" y="6685"/>
                      <a:pt x="14845" y="6385"/>
                    </a:cubicBezTo>
                    <a:cubicBezTo>
                      <a:pt x="14845" y="6385"/>
                      <a:pt x="14945" y="4717"/>
                      <a:pt x="14144" y="4183"/>
                    </a:cubicBezTo>
                    <a:cubicBezTo>
                      <a:pt x="13664" y="3913"/>
                      <a:pt x="13129" y="3778"/>
                      <a:pt x="12590" y="3778"/>
                    </a:cubicBezTo>
                    <a:cubicBezTo>
                      <a:pt x="12530" y="3778"/>
                      <a:pt x="12470" y="3780"/>
                      <a:pt x="12409" y="3783"/>
                    </a:cubicBezTo>
                    <a:cubicBezTo>
                      <a:pt x="12409" y="3783"/>
                      <a:pt x="12743" y="2148"/>
                      <a:pt x="11842" y="1681"/>
                    </a:cubicBezTo>
                    <a:cubicBezTo>
                      <a:pt x="11531" y="1545"/>
                      <a:pt x="11197" y="1477"/>
                      <a:pt x="10867" y="1477"/>
                    </a:cubicBezTo>
                    <a:cubicBezTo>
                      <a:pt x="10631" y="1477"/>
                      <a:pt x="10397" y="1512"/>
                      <a:pt x="10175" y="1581"/>
                    </a:cubicBezTo>
                    <a:cubicBezTo>
                      <a:pt x="10141" y="881"/>
                      <a:pt x="9708" y="280"/>
                      <a:pt x="9040" y="47"/>
                    </a:cubicBezTo>
                    <a:cubicBezTo>
                      <a:pt x="8935" y="15"/>
                      <a:pt x="8818" y="1"/>
                      <a:pt x="8692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97;p38">
                <a:extLst>
                  <a:ext uri="{FF2B5EF4-FFF2-40B4-BE49-F238E27FC236}">
                    <a16:creationId xmlns:a16="http://schemas.microsoft.com/office/drawing/2014/main" id="{40F55BBE-63D3-4ECA-B565-E89F1C78AC62}"/>
                  </a:ext>
                </a:extLst>
              </p:cNvPr>
              <p:cNvSpPr/>
              <p:nvPr/>
            </p:nvSpPr>
            <p:spPr>
              <a:xfrm>
                <a:off x="2890725" y="2089200"/>
                <a:ext cx="1006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3689" extrusionOk="0">
                    <a:moveTo>
                      <a:pt x="3965" y="1"/>
                    </a:moveTo>
                    <a:cubicBezTo>
                      <a:pt x="3955" y="1"/>
                      <a:pt x="3943" y="4"/>
                      <a:pt x="3930" y="10"/>
                    </a:cubicBezTo>
                    <a:cubicBezTo>
                      <a:pt x="2429" y="977"/>
                      <a:pt x="1262" y="2345"/>
                      <a:pt x="28" y="3613"/>
                    </a:cubicBezTo>
                    <a:cubicBezTo>
                      <a:pt x="1" y="3640"/>
                      <a:pt x="17" y="3688"/>
                      <a:pt x="42" y="3688"/>
                    </a:cubicBezTo>
                    <a:cubicBezTo>
                      <a:pt x="48" y="3688"/>
                      <a:pt x="55" y="3686"/>
                      <a:pt x="61" y="3679"/>
                    </a:cubicBezTo>
                    <a:cubicBezTo>
                      <a:pt x="1295" y="2378"/>
                      <a:pt x="2730" y="1311"/>
                      <a:pt x="3997" y="77"/>
                    </a:cubicBezTo>
                    <a:cubicBezTo>
                      <a:pt x="4024" y="50"/>
                      <a:pt x="4007" y="1"/>
                      <a:pt x="3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98;p38">
                <a:extLst>
                  <a:ext uri="{FF2B5EF4-FFF2-40B4-BE49-F238E27FC236}">
                    <a16:creationId xmlns:a16="http://schemas.microsoft.com/office/drawing/2014/main" id="{6585637B-4A4E-41AD-BBFC-967193068BFA}"/>
                  </a:ext>
                </a:extLst>
              </p:cNvPr>
              <p:cNvSpPr/>
              <p:nvPr/>
            </p:nvSpPr>
            <p:spPr>
              <a:xfrm>
                <a:off x="2963375" y="2143425"/>
                <a:ext cx="8482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4041" extrusionOk="0">
                    <a:moveTo>
                      <a:pt x="3326" y="0"/>
                    </a:moveTo>
                    <a:cubicBezTo>
                      <a:pt x="3316" y="0"/>
                      <a:pt x="3305" y="3"/>
                      <a:pt x="3293" y="9"/>
                    </a:cubicBezTo>
                    <a:cubicBezTo>
                      <a:pt x="2959" y="276"/>
                      <a:pt x="2692" y="576"/>
                      <a:pt x="2425" y="910"/>
                    </a:cubicBezTo>
                    <a:cubicBezTo>
                      <a:pt x="2159" y="1243"/>
                      <a:pt x="1858" y="1577"/>
                      <a:pt x="1591" y="1911"/>
                    </a:cubicBezTo>
                    <a:cubicBezTo>
                      <a:pt x="1024" y="2578"/>
                      <a:pt x="524" y="3278"/>
                      <a:pt x="24" y="3979"/>
                    </a:cubicBezTo>
                    <a:cubicBezTo>
                      <a:pt x="1" y="4002"/>
                      <a:pt x="9" y="4041"/>
                      <a:pt x="28" y="4041"/>
                    </a:cubicBezTo>
                    <a:cubicBezTo>
                      <a:pt x="36" y="4041"/>
                      <a:pt x="47" y="4033"/>
                      <a:pt x="57" y="4012"/>
                    </a:cubicBezTo>
                    <a:cubicBezTo>
                      <a:pt x="591" y="3345"/>
                      <a:pt x="1158" y="2678"/>
                      <a:pt x="1725" y="2011"/>
                    </a:cubicBezTo>
                    <a:cubicBezTo>
                      <a:pt x="2025" y="1710"/>
                      <a:pt x="2292" y="1377"/>
                      <a:pt x="2592" y="1043"/>
                    </a:cubicBezTo>
                    <a:cubicBezTo>
                      <a:pt x="2892" y="776"/>
                      <a:pt x="3159" y="443"/>
                      <a:pt x="3393" y="109"/>
                    </a:cubicBezTo>
                    <a:cubicBezTo>
                      <a:pt x="3393" y="55"/>
                      <a:pt x="3371" y="0"/>
                      <a:pt x="33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99;p38">
                <a:extLst>
                  <a:ext uri="{FF2B5EF4-FFF2-40B4-BE49-F238E27FC236}">
                    <a16:creationId xmlns:a16="http://schemas.microsoft.com/office/drawing/2014/main" id="{8645BAF4-D541-41AE-9722-983EEFF0C332}"/>
                  </a:ext>
                </a:extLst>
              </p:cNvPr>
              <p:cNvSpPr/>
              <p:nvPr/>
            </p:nvSpPr>
            <p:spPr>
              <a:xfrm>
                <a:off x="3035000" y="2211200"/>
                <a:ext cx="7575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3712" extrusionOk="0">
                    <a:moveTo>
                      <a:pt x="2996" y="0"/>
                    </a:moveTo>
                    <a:cubicBezTo>
                      <a:pt x="2696" y="234"/>
                      <a:pt x="2462" y="534"/>
                      <a:pt x="2262" y="834"/>
                    </a:cubicBezTo>
                    <a:lnTo>
                      <a:pt x="1528" y="1801"/>
                    </a:lnTo>
                    <a:cubicBezTo>
                      <a:pt x="1028" y="2402"/>
                      <a:pt x="528" y="3036"/>
                      <a:pt x="27" y="3636"/>
                    </a:cubicBezTo>
                    <a:cubicBezTo>
                      <a:pt x="0" y="3663"/>
                      <a:pt x="39" y="3712"/>
                      <a:pt x="55" y="3712"/>
                    </a:cubicBezTo>
                    <a:cubicBezTo>
                      <a:pt x="58" y="3712"/>
                      <a:pt x="61" y="3709"/>
                      <a:pt x="61" y="3703"/>
                    </a:cubicBezTo>
                    <a:cubicBezTo>
                      <a:pt x="594" y="3069"/>
                      <a:pt x="1128" y="2469"/>
                      <a:pt x="1662" y="1835"/>
                    </a:cubicBezTo>
                    <a:cubicBezTo>
                      <a:pt x="1895" y="1535"/>
                      <a:pt x="2162" y="1234"/>
                      <a:pt x="2396" y="934"/>
                    </a:cubicBezTo>
                    <a:cubicBezTo>
                      <a:pt x="2663" y="667"/>
                      <a:pt x="2863" y="367"/>
                      <a:pt x="3030" y="34"/>
                    </a:cubicBezTo>
                    <a:cubicBezTo>
                      <a:pt x="3030" y="0"/>
                      <a:pt x="2996" y="0"/>
                      <a:pt x="29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800;p38">
                <a:extLst>
                  <a:ext uri="{FF2B5EF4-FFF2-40B4-BE49-F238E27FC236}">
                    <a16:creationId xmlns:a16="http://schemas.microsoft.com/office/drawing/2014/main" id="{42102075-D8FC-489F-9510-978BE87BCE22}"/>
                  </a:ext>
                </a:extLst>
              </p:cNvPr>
              <p:cNvSpPr/>
              <p:nvPr/>
            </p:nvSpPr>
            <p:spPr>
              <a:xfrm>
                <a:off x="2163375" y="2013150"/>
                <a:ext cx="715550" cy="59932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23973" extrusionOk="0">
                    <a:moveTo>
                      <a:pt x="2011" y="0"/>
                    </a:moveTo>
                    <a:cubicBezTo>
                      <a:pt x="446" y="0"/>
                      <a:pt x="1" y="1818"/>
                      <a:pt x="1268" y="4987"/>
                    </a:cubicBezTo>
                    <a:cubicBezTo>
                      <a:pt x="3303" y="9957"/>
                      <a:pt x="9841" y="21098"/>
                      <a:pt x="14511" y="23367"/>
                    </a:cubicBezTo>
                    <a:cubicBezTo>
                      <a:pt x="15413" y="23798"/>
                      <a:pt x="16492" y="23972"/>
                      <a:pt x="17647" y="23972"/>
                    </a:cubicBezTo>
                    <a:cubicBezTo>
                      <a:pt x="22475" y="23972"/>
                      <a:pt x="28621" y="20931"/>
                      <a:pt x="28621" y="20931"/>
                    </a:cubicBezTo>
                    <a:lnTo>
                      <a:pt x="22884" y="10090"/>
                    </a:lnTo>
                    <a:cubicBezTo>
                      <a:pt x="22884" y="10090"/>
                      <a:pt x="18140" y="12431"/>
                      <a:pt x="17613" y="12431"/>
                    </a:cubicBezTo>
                    <a:cubicBezTo>
                      <a:pt x="17599" y="12431"/>
                      <a:pt x="17588" y="12429"/>
                      <a:pt x="17580" y="12425"/>
                    </a:cubicBezTo>
                    <a:cubicBezTo>
                      <a:pt x="17280" y="12259"/>
                      <a:pt x="9908" y="5454"/>
                      <a:pt x="5738" y="1918"/>
                    </a:cubicBezTo>
                    <a:cubicBezTo>
                      <a:pt x="4197" y="609"/>
                      <a:pt x="2916" y="0"/>
                      <a:pt x="2011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801;p38">
                <a:extLst>
                  <a:ext uri="{FF2B5EF4-FFF2-40B4-BE49-F238E27FC236}">
                    <a16:creationId xmlns:a16="http://schemas.microsoft.com/office/drawing/2014/main" id="{5DCC71A3-8117-4E99-9A2A-E90F9D829AC2}"/>
                  </a:ext>
                </a:extLst>
              </p:cNvPr>
              <p:cNvSpPr/>
              <p:nvPr/>
            </p:nvSpPr>
            <p:spPr>
              <a:xfrm>
                <a:off x="2208425" y="2162825"/>
                <a:ext cx="129750" cy="23447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9379" extrusionOk="0">
                    <a:moveTo>
                      <a:pt x="0" y="0"/>
                    </a:moveTo>
                    <a:cubicBezTo>
                      <a:pt x="334" y="868"/>
                      <a:pt x="701" y="1735"/>
                      <a:pt x="1134" y="2569"/>
                    </a:cubicBezTo>
                    <a:lnTo>
                      <a:pt x="1001" y="2402"/>
                    </a:lnTo>
                    <a:cubicBezTo>
                      <a:pt x="767" y="2102"/>
                      <a:pt x="534" y="1768"/>
                      <a:pt x="267" y="1468"/>
                    </a:cubicBezTo>
                    <a:cubicBezTo>
                      <a:pt x="267" y="1458"/>
                      <a:pt x="264" y="1454"/>
                      <a:pt x="260" y="1454"/>
                    </a:cubicBezTo>
                    <a:cubicBezTo>
                      <a:pt x="250" y="1454"/>
                      <a:pt x="234" y="1478"/>
                      <a:pt x="234" y="1502"/>
                    </a:cubicBezTo>
                    <a:cubicBezTo>
                      <a:pt x="467" y="1835"/>
                      <a:pt x="667" y="2169"/>
                      <a:pt x="901" y="2502"/>
                    </a:cubicBezTo>
                    <a:cubicBezTo>
                      <a:pt x="1068" y="2736"/>
                      <a:pt x="1234" y="2936"/>
                      <a:pt x="1368" y="3136"/>
                    </a:cubicBezTo>
                    <a:cubicBezTo>
                      <a:pt x="1568" y="3503"/>
                      <a:pt x="1768" y="3837"/>
                      <a:pt x="1935" y="4203"/>
                    </a:cubicBezTo>
                    <a:cubicBezTo>
                      <a:pt x="2302" y="4904"/>
                      <a:pt x="4337" y="8540"/>
                      <a:pt x="5137" y="9340"/>
                    </a:cubicBezTo>
                    <a:cubicBezTo>
                      <a:pt x="5151" y="9369"/>
                      <a:pt x="5165" y="9379"/>
                      <a:pt x="5174" y="9379"/>
                    </a:cubicBezTo>
                    <a:cubicBezTo>
                      <a:pt x="5187" y="9379"/>
                      <a:pt x="5190" y="9360"/>
                      <a:pt x="5170" y="9340"/>
                    </a:cubicBezTo>
                    <a:cubicBezTo>
                      <a:pt x="4637" y="8406"/>
                      <a:pt x="2602" y="4804"/>
                      <a:pt x="2235" y="4103"/>
                    </a:cubicBezTo>
                    <a:cubicBezTo>
                      <a:pt x="1501" y="2736"/>
                      <a:pt x="767" y="1368"/>
                      <a:pt x="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802;p38">
                <a:extLst>
                  <a:ext uri="{FF2B5EF4-FFF2-40B4-BE49-F238E27FC236}">
                    <a16:creationId xmlns:a16="http://schemas.microsoft.com/office/drawing/2014/main" id="{8FD49D50-1A66-4F63-A17A-19887977264F}"/>
                  </a:ext>
                </a:extLst>
              </p:cNvPr>
              <p:cNvSpPr/>
              <p:nvPr/>
            </p:nvSpPr>
            <p:spPr>
              <a:xfrm>
                <a:off x="2463600" y="1839550"/>
                <a:ext cx="396150" cy="286650"/>
              </a:xfrm>
              <a:custGeom>
                <a:avLst/>
                <a:gdLst/>
                <a:ahLst/>
                <a:cxnLst/>
                <a:rect l="l" t="t" r="r" b="b"/>
                <a:pathLst>
                  <a:path w="15846" h="11466" extrusionOk="0">
                    <a:moveTo>
                      <a:pt x="5786" y="1"/>
                    </a:moveTo>
                    <a:cubicBezTo>
                      <a:pt x="4502" y="1"/>
                      <a:pt x="2384" y="1111"/>
                      <a:pt x="868" y="1390"/>
                    </a:cubicBezTo>
                    <a:lnTo>
                      <a:pt x="901" y="2290"/>
                    </a:lnTo>
                    <a:lnTo>
                      <a:pt x="3136" y="3792"/>
                    </a:lnTo>
                    <a:cubicBezTo>
                      <a:pt x="3069" y="5359"/>
                      <a:pt x="0" y="7594"/>
                      <a:pt x="1668" y="8662"/>
                    </a:cubicBezTo>
                    <a:cubicBezTo>
                      <a:pt x="1877" y="8794"/>
                      <a:pt x="2105" y="8846"/>
                      <a:pt x="2335" y="8846"/>
                    </a:cubicBezTo>
                    <a:cubicBezTo>
                      <a:pt x="3205" y="8846"/>
                      <a:pt x="4103" y="8095"/>
                      <a:pt x="4103" y="8095"/>
                    </a:cubicBezTo>
                    <a:lnTo>
                      <a:pt x="4103" y="8095"/>
                    </a:lnTo>
                    <a:cubicBezTo>
                      <a:pt x="4103" y="8095"/>
                      <a:pt x="2936" y="10063"/>
                      <a:pt x="4370" y="10563"/>
                    </a:cubicBezTo>
                    <a:cubicBezTo>
                      <a:pt x="4521" y="10617"/>
                      <a:pt x="4672" y="10641"/>
                      <a:pt x="4820" y="10641"/>
                    </a:cubicBezTo>
                    <a:cubicBezTo>
                      <a:pt x="6043" y="10641"/>
                      <a:pt x="7105" y="8996"/>
                      <a:pt x="7105" y="8995"/>
                    </a:cubicBezTo>
                    <a:lnTo>
                      <a:pt x="7105" y="8995"/>
                    </a:lnTo>
                    <a:cubicBezTo>
                      <a:pt x="7105" y="8996"/>
                      <a:pt x="6272" y="11063"/>
                      <a:pt x="7673" y="11430"/>
                    </a:cubicBezTo>
                    <a:cubicBezTo>
                      <a:pt x="7776" y="11455"/>
                      <a:pt x="7880" y="11466"/>
                      <a:pt x="7982" y="11466"/>
                    </a:cubicBezTo>
                    <a:cubicBezTo>
                      <a:pt x="9293" y="11466"/>
                      <a:pt x="10441" y="9629"/>
                      <a:pt x="10441" y="9629"/>
                    </a:cubicBezTo>
                    <a:lnTo>
                      <a:pt x="10441" y="9629"/>
                    </a:lnTo>
                    <a:cubicBezTo>
                      <a:pt x="10441" y="9629"/>
                      <a:pt x="9958" y="11109"/>
                      <a:pt x="11032" y="11109"/>
                    </a:cubicBezTo>
                    <a:cubicBezTo>
                      <a:pt x="11086" y="11109"/>
                      <a:pt x="11145" y="11105"/>
                      <a:pt x="11208" y="11097"/>
                    </a:cubicBezTo>
                    <a:cubicBezTo>
                      <a:pt x="14010" y="10730"/>
                      <a:pt x="15845" y="3925"/>
                      <a:pt x="14477" y="2791"/>
                    </a:cubicBezTo>
                    <a:cubicBezTo>
                      <a:pt x="14211" y="2577"/>
                      <a:pt x="13874" y="2513"/>
                      <a:pt x="13567" y="2513"/>
                    </a:cubicBezTo>
                    <a:cubicBezTo>
                      <a:pt x="13106" y="2513"/>
                      <a:pt x="12709" y="2657"/>
                      <a:pt x="12709" y="2657"/>
                    </a:cubicBezTo>
                    <a:cubicBezTo>
                      <a:pt x="12709" y="2657"/>
                      <a:pt x="12643" y="1657"/>
                      <a:pt x="11876" y="1356"/>
                    </a:cubicBezTo>
                    <a:cubicBezTo>
                      <a:pt x="11696" y="1300"/>
                      <a:pt x="11513" y="1272"/>
                      <a:pt x="11334" y="1272"/>
                    </a:cubicBezTo>
                    <a:cubicBezTo>
                      <a:pt x="10882" y="1272"/>
                      <a:pt x="10452" y="1446"/>
                      <a:pt x="10141" y="1757"/>
                    </a:cubicBezTo>
                    <a:cubicBezTo>
                      <a:pt x="10141" y="1757"/>
                      <a:pt x="9907" y="689"/>
                      <a:pt x="9340" y="523"/>
                    </a:cubicBezTo>
                    <a:cubicBezTo>
                      <a:pt x="9175" y="467"/>
                      <a:pt x="9013" y="444"/>
                      <a:pt x="8859" y="444"/>
                    </a:cubicBezTo>
                    <a:cubicBezTo>
                      <a:pt x="7989" y="444"/>
                      <a:pt x="7339" y="1190"/>
                      <a:pt x="7339" y="1190"/>
                    </a:cubicBezTo>
                    <a:cubicBezTo>
                      <a:pt x="7206" y="556"/>
                      <a:pt x="6705" y="89"/>
                      <a:pt x="6071" y="22"/>
                    </a:cubicBezTo>
                    <a:cubicBezTo>
                      <a:pt x="5982" y="8"/>
                      <a:pt x="5887" y="1"/>
                      <a:pt x="5786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803;p38">
                <a:extLst>
                  <a:ext uri="{FF2B5EF4-FFF2-40B4-BE49-F238E27FC236}">
                    <a16:creationId xmlns:a16="http://schemas.microsoft.com/office/drawing/2014/main" id="{F3990945-DED7-42F9-9E9C-E6B34689542F}"/>
                  </a:ext>
                </a:extLst>
              </p:cNvPr>
              <p:cNvSpPr/>
              <p:nvPr/>
            </p:nvSpPr>
            <p:spPr>
              <a:xfrm>
                <a:off x="2385525" y="1798325"/>
                <a:ext cx="16232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4574" extrusionOk="0">
                    <a:moveTo>
                      <a:pt x="1916" y="1"/>
                    </a:moveTo>
                    <a:cubicBezTo>
                      <a:pt x="1" y="1"/>
                      <a:pt x="1304" y="2694"/>
                      <a:pt x="3991" y="3939"/>
                    </a:cubicBezTo>
                    <a:lnTo>
                      <a:pt x="6292" y="4573"/>
                    </a:lnTo>
                    <a:lnTo>
                      <a:pt x="6492" y="2272"/>
                    </a:lnTo>
                    <a:lnTo>
                      <a:pt x="6492" y="2272"/>
                    </a:lnTo>
                    <a:cubicBezTo>
                      <a:pt x="6447" y="2275"/>
                      <a:pt x="6403" y="2277"/>
                      <a:pt x="6358" y="2277"/>
                    </a:cubicBezTo>
                    <a:cubicBezTo>
                      <a:pt x="4816" y="2277"/>
                      <a:pt x="3514" y="101"/>
                      <a:pt x="2023" y="3"/>
                    </a:cubicBezTo>
                    <a:cubicBezTo>
                      <a:pt x="1986" y="2"/>
                      <a:pt x="1951" y="1"/>
                      <a:pt x="1916" y="1"/>
                    </a:cubicBezTo>
                    <a:close/>
                  </a:path>
                </a:pathLst>
              </a:custGeom>
              <a:solidFill>
                <a:srgbClr val="DFB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804;p38">
                <a:extLst>
                  <a:ext uri="{FF2B5EF4-FFF2-40B4-BE49-F238E27FC236}">
                    <a16:creationId xmlns:a16="http://schemas.microsoft.com/office/drawing/2014/main" id="{D1DFDE2C-59A8-474D-93CC-AFD781F618AE}"/>
                  </a:ext>
                </a:extLst>
              </p:cNvPr>
              <p:cNvSpPr/>
              <p:nvPr/>
            </p:nvSpPr>
            <p:spPr>
              <a:xfrm>
                <a:off x="2720700" y="1910150"/>
                <a:ext cx="63150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6900" extrusionOk="0">
                    <a:moveTo>
                      <a:pt x="2492" y="0"/>
                    </a:moveTo>
                    <a:cubicBezTo>
                      <a:pt x="1992" y="2369"/>
                      <a:pt x="1191" y="4670"/>
                      <a:pt x="24" y="6805"/>
                    </a:cubicBezTo>
                    <a:cubicBezTo>
                      <a:pt x="0" y="6852"/>
                      <a:pt x="60" y="6899"/>
                      <a:pt x="109" y="6899"/>
                    </a:cubicBezTo>
                    <a:cubicBezTo>
                      <a:pt x="129" y="6899"/>
                      <a:pt x="147" y="6891"/>
                      <a:pt x="157" y="6872"/>
                    </a:cubicBezTo>
                    <a:cubicBezTo>
                      <a:pt x="1625" y="4870"/>
                      <a:pt x="2459" y="2469"/>
                      <a:pt x="25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805;p38">
                <a:extLst>
                  <a:ext uri="{FF2B5EF4-FFF2-40B4-BE49-F238E27FC236}">
                    <a16:creationId xmlns:a16="http://schemas.microsoft.com/office/drawing/2014/main" id="{99615354-D4F3-44B4-96CA-7BE666298E5D}"/>
                  </a:ext>
                </a:extLst>
              </p:cNvPr>
              <p:cNvSpPr/>
              <p:nvPr/>
            </p:nvSpPr>
            <p:spPr>
              <a:xfrm>
                <a:off x="2639150" y="1882250"/>
                <a:ext cx="79650" cy="18512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7405" extrusionOk="0">
                    <a:moveTo>
                      <a:pt x="3136" y="1"/>
                    </a:moveTo>
                    <a:cubicBezTo>
                      <a:pt x="3126" y="1"/>
                      <a:pt x="3119" y="4"/>
                      <a:pt x="3119" y="15"/>
                    </a:cubicBezTo>
                    <a:cubicBezTo>
                      <a:pt x="2719" y="2250"/>
                      <a:pt x="1218" y="5953"/>
                      <a:pt x="50" y="7354"/>
                    </a:cubicBezTo>
                    <a:cubicBezTo>
                      <a:pt x="0" y="7387"/>
                      <a:pt x="8" y="7404"/>
                      <a:pt x="38" y="7404"/>
                    </a:cubicBezTo>
                    <a:cubicBezTo>
                      <a:pt x="67" y="7404"/>
                      <a:pt x="117" y="7387"/>
                      <a:pt x="150" y="7354"/>
                    </a:cubicBezTo>
                    <a:cubicBezTo>
                      <a:pt x="2018" y="5353"/>
                      <a:pt x="3086" y="2751"/>
                      <a:pt x="3186" y="15"/>
                    </a:cubicBezTo>
                    <a:cubicBezTo>
                      <a:pt x="3186" y="15"/>
                      <a:pt x="3156" y="1"/>
                      <a:pt x="31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06;p38">
                <a:extLst>
                  <a:ext uri="{FF2B5EF4-FFF2-40B4-BE49-F238E27FC236}">
                    <a16:creationId xmlns:a16="http://schemas.microsoft.com/office/drawing/2014/main" id="{B88A1811-4014-437B-8082-B4162EEEA48C}"/>
                  </a:ext>
                </a:extLst>
              </p:cNvPr>
              <p:cNvSpPr/>
              <p:nvPr/>
            </p:nvSpPr>
            <p:spPr>
              <a:xfrm>
                <a:off x="2560500" y="1871400"/>
                <a:ext cx="87425" cy="174925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6997" extrusionOk="0">
                    <a:moveTo>
                      <a:pt x="3472" y="1"/>
                    </a:moveTo>
                    <a:cubicBezTo>
                      <a:pt x="3467" y="1"/>
                      <a:pt x="3463" y="5"/>
                      <a:pt x="3463" y="16"/>
                    </a:cubicBezTo>
                    <a:cubicBezTo>
                      <a:pt x="2796" y="2584"/>
                      <a:pt x="1828" y="4953"/>
                      <a:pt x="27" y="6921"/>
                    </a:cubicBezTo>
                    <a:cubicBezTo>
                      <a:pt x="0" y="6948"/>
                      <a:pt x="39" y="6997"/>
                      <a:pt x="72" y="6997"/>
                    </a:cubicBezTo>
                    <a:cubicBezTo>
                      <a:pt x="80" y="6997"/>
                      <a:pt x="88" y="6994"/>
                      <a:pt x="94" y="6987"/>
                    </a:cubicBezTo>
                    <a:cubicBezTo>
                      <a:pt x="1095" y="6254"/>
                      <a:pt x="1895" y="5286"/>
                      <a:pt x="2396" y="4152"/>
                    </a:cubicBezTo>
                    <a:cubicBezTo>
                      <a:pt x="2929" y="2951"/>
                      <a:pt x="3496" y="1350"/>
                      <a:pt x="3496" y="16"/>
                    </a:cubicBezTo>
                    <a:cubicBezTo>
                      <a:pt x="3496" y="16"/>
                      <a:pt x="3481" y="1"/>
                      <a:pt x="3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807;p38">
              <a:extLst>
                <a:ext uri="{FF2B5EF4-FFF2-40B4-BE49-F238E27FC236}">
                  <a16:creationId xmlns:a16="http://schemas.microsoft.com/office/drawing/2014/main" id="{50FB8B22-BE47-4F5C-BF04-BCC703080079}"/>
                </a:ext>
              </a:extLst>
            </p:cNvPr>
            <p:cNvSpPr/>
            <p:nvPr/>
          </p:nvSpPr>
          <p:spPr>
            <a:xfrm>
              <a:off x="1805800" y="2977350"/>
              <a:ext cx="264200" cy="58250"/>
            </a:xfrm>
            <a:custGeom>
              <a:avLst/>
              <a:gdLst/>
              <a:ahLst/>
              <a:cxnLst/>
              <a:rect l="l" t="t" r="r" b="b"/>
              <a:pathLst>
                <a:path w="10568" h="2330" extrusionOk="0">
                  <a:moveTo>
                    <a:pt x="41" y="0"/>
                  </a:moveTo>
                  <a:cubicBezTo>
                    <a:pt x="16" y="0"/>
                    <a:pt x="0" y="43"/>
                    <a:pt x="27" y="43"/>
                  </a:cubicBezTo>
                  <a:cubicBezTo>
                    <a:pt x="794" y="476"/>
                    <a:pt x="1595" y="810"/>
                    <a:pt x="2462" y="1110"/>
                  </a:cubicBezTo>
                  <a:cubicBezTo>
                    <a:pt x="3329" y="1377"/>
                    <a:pt x="4230" y="1410"/>
                    <a:pt x="5097" y="1644"/>
                  </a:cubicBezTo>
                  <a:cubicBezTo>
                    <a:pt x="5998" y="1911"/>
                    <a:pt x="6899" y="2111"/>
                    <a:pt x="7833" y="2244"/>
                  </a:cubicBezTo>
                  <a:cubicBezTo>
                    <a:pt x="8227" y="2303"/>
                    <a:pt x="8622" y="2329"/>
                    <a:pt x="9017" y="2329"/>
                  </a:cubicBezTo>
                  <a:cubicBezTo>
                    <a:pt x="9523" y="2329"/>
                    <a:pt x="10029" y="2286"/>
                    <a:pt x="10534" y="2211"/>
                  </a:cubicBezTo>
                  <a:cubicBezTo>
                    <a:pt x="10568" y="2211"/>
                    <a:pt x="10568" y="2144"/>
                    <a:pt x="10534" y="2144"/>
                  </a:cubicBezTo>
                  <a:cubicBezTo>
                    <a:pt x="9634" y="2144"/>
                    <a:pt x="8700" y="2044"/>
                    <a:pt x="7799" y="1911"/>
                  </a:cubicBezTo>
                  <a:cubicBezTo>
                    <a:pt x="6932" y="1711"/>
                    <a:pt x="6031" y="1444"/>
                    <a:pt x="5164" y="1177"/>
                  </a:cubicBezTo>
                  <a:cubicBezTo>
                    <a:pt x="4330" y="977"/>
                    <a:pt x="3463" y="843"/>
                    <a:pt x="2595" y="743"/>
                  </a:cubicBezTo>
                  <a:cubicBezTo>
                    <a:pt x="1695" y="610"/>
                    <a:pt x="861" y="376"/>
                    <a:pt x="60" y="9"/>
                  </a:cubicBezTo>
                  <a:cubicBezTo>
                    <a:pt x="54" y="3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08;p38">
              <a:extLst>
                <a:ext uri="{FF2B5EF4-FFF2-40B4-BE49-F238E27FC236}">
                  <a16:creationId xmlns:a16="http://schemas.microsoft.com/office/drawing/2014/main" id="{B13EF54C-CDAC-4623-BF62-69AE10C93D18}"/>
                </a:ext>
              </a:extLst>
            </p:cNvPr>
            <p:cNvSpPr/>
            <p:nvPr/>
          </p:nvSpPr>
          <p:spPr>
            <a:xfrm>
              <a:off x="1955250" y="3017050"/>
              <a:ext cx="155625" cy="521575"/>
            </a:xfrm>
            <a:custGeom>
              <a:avLst/>
              <a:gdLst/>
              <a:ahLst/>
              <a:cxnLst/>
              <a:rect l="l" t="t" r="r" b="b"/>
              <a:pathLst>
                <a:path w="6225" h="20863" extrusionOk="0">
                  <a:moveTo>
                    <a:pt x="31" y="1"/>
                  </a:moveTo>
                  <a:cubicBezTo>
                    <a:pt x="15" y="1"/>
                    <a:pt x="0" y="17"/>
                    <a:pt x="20" y="56"/>
                  </a:cubicBezTo>
                  <a:cubicBezTo>
                    <a:pt x="287" y="1424"/>
                    <a:pt x="720" y="2791"/>
                    <a:pt x="1087" y="4159"/>
                  </a:cubicBezTo>
                  <a:cubicBezTo>
                    <a:pt x="1454" y="5493"/>
                    <a:pt x="1821" y="6861"/>
                    <a:pt x="2221" y="8228"/>
                  </a:cubicBezTo>
                  <a:cubicBezTo>
                    <a:pt x="3022" y="10930"/>
                    <a:pt x="3789" y="13632"/>
                    <a:pt x="4623" y="16301"/>
                  </a:cubicBezTo>
                  <a:cubicBezTo>
                    <a:pt x="4890" y="17035"/>
                    <a:pt x="5124" y="17802"/>
                    <a:pt x="5390" y="18536"/>
                  </a:cubicBezTo>
                  <a:cubicBezTo>
                    <a:pt x="5624" y="19303"/>
                    <a:pt x="5857" y="20070"/>
                    <a:pt x="6158" y="20837"/>
                  </a:cubicBezTo>
                  <a:cubicBezTo>
                    <a:pt x="6158" y="20854"/>
                    <a:pt x="6174" y="20863"/>
                    <a:pt x="6191" y="20863"/>
                  </a:cubicBezTo>
                  <a:cubicBezTo>
                    <a:pt x="6208" y="20863"/>
                    <a:pt x="6224" y="20854"/>
                    <a:pt x="6224" y="20837"/>
                  </a:cubicBezTo>
                  <a:cubicBezTo>
                    <a:pt x="6091" y="20104"/>
                    <a:pt x="5891" y="19403"/>
                    <a:pt x="5724" y="18736"/>
                  </a:cubicBezTo>
                  <a:cubicBezTo>
                    <a:pt x="5557" y="18035"/>
                    <a:pt x="5390" y="17368"/>
                    <a:pt x="5190" y="16701"/>
                  </a:cubicBezTo>
                  <a:cubicBezTo>
                    <a:pt x="4823" y="15334"/>
                    <a:pt x="4456" y="13966"/>
                    <a:pt x="4023" y="12598"/>
                  </a:cubicBezTo>
                  <a:cubicBezTo>
                    <a:pt x="3189" y="9930"/>
                    <a:pt x="2455" y="7228"/>
                    <a:pt x="1588" y="4559"/>
                  </a:cubicBezTo>
                  <a:cubicBezTo>
                    <a:pt x="1087" y="3025"/>
                    <a:pt x="654" y="1490"/>
                    <a:pt x="53" y="23"/>
                  </a:cubicBezTo>
                  <a:cubicBezTo>
                    <a:pt x="53" y="9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0148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124577" y="153286"/>
            <a:ext cx="2631693" cy="1023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ECOSSISTEMA </a:t>
            </a:r>
            <a:br>
              <a:rPr lang="pt-BR" sz="2800" dirty="0"/>
            </a:br>
            <a:r>
              <a:rPr lang="pt-BR" sz="2800" dirty="0"/>
              <a:t>HADOOP</a:t>
            </a:r>
            <a:endParaRPr sz="2800" dirty="0"/>
          </a:p>
        </p:txBody>
      </p:sp>
      <p:pic>
        <p:nvPicPr>
          <p:cNvPr id="3074" name="Picture 2" descr="Hadoop Ecosystem | Hadoop Tools for Crunching Big Data | Edureka">
            <a:extLst>
              <a:ext uri="{FF2B5EF4-FFF2-40B4-BE49-F238E27FC236}">
                <a16:creationId xmlns:a16="http://schemas.microsoft.com/office/drawing/2014/main" id="{CBFAFA8F-7328-4A5E-9152-769C04DD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70" y="85062"/>
            <a:ext cx="6263153" cy="490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05;p37">
            <a:extLst>
              <a:ext uri="{FF2B5EF4-FFF2-40B4-BE49-F238E27FC236}">
                <a16:creationId xmlns:a16="http://schemas.microsoft.com/office/drawing/2014/main" id="{3126C202-8351-482B-8E80-0DAAE7B48B70}"/>
              </a:ext>
            </a:extLst>
          </p:cNvPr>
          <p:cNvSpPr txBox="1">
            <a:spLocks/>
          </p:cNvSpPr>
          <p:nvPr/>
        </p:nvSpPr>
        <p:spPr>
          <a:xfrm>
            <a:off x="124577" y="1104351"/>
            <a:ext cx="2427237" cy="26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dirty="0"/>
              <a:t>Uma série de soluções em um grande ecossistema de Big Data capaz de entregar produtos de acordo com as necessidades exigidas.</a:t>
            </a:r>
          </a:p>
        </p:txBody>
      </p:sp>
      <p:sp>
        <p:nvSpPr>
          <p:cNvPr id="6" name="Google Shape;705;p37">
            <a:extLst>
              <a:ext uri="{FF2B5EF4-FFF2-40B4-BE49-F238E27FC236}">
                <a16:creationId xmlns:a16="http://schemas.microsoft.com/office/drawing/2014/main" id="{70AC287D-3B4E-4914-BD71-7B17EB6AA1E7}"/>
              </a:ext>
            </a:extLst>
          </p:cNvPr>
          <p:cNvSpPr txBox="1">
            <a:spLocks/>
          </p:cNvSpPr>
          <p:nvPr/>
        </p:nvSpPr>
        <p:spPr>
          <a:xfrm>
            <a:off x="255905" y="3995606"/>
            <a:ext cx="2164580" cy="645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b="1" dirty="0">
                <a:solidFill>
                  <a:schemeClr val="bg1"/>
                </a:solidFill>
              </a:rPr>
              <a:t>Existem diferentes versões</a:t>
            </a:r>
          </a:p>
        </p:txBody>
      </p:sp>
    </p:spTree>
    <p:extLst>
      <p:ext uri="{BB962C8B-B14F-4D97-AF65-F5344CB8AC3E}">
        <p14:creationId xmlns:p14="http://schemas.microsoft.com/office/powerpoint/2010/main" val="2739478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5;p37">
            <a:extLst>
              <a:ext uri="{FF2B5EF4-FFF2-40B4-BE49-F238E27FC236}">
                <a16:creationId xmlns:a16="http://schemas.microsoft.com/office/drawing/2014/main" id="{3126C202-8351-482B-8E80-0DAAE7B48B70}"/>
              </a:ext>
            </a:extLst>
          </p:cNvPr>
          <p:cNvSpPr txBox="1">
            <a:spLocks/>
          </p:cNvSpPr>
          <p:nvPr/>
        </p:nvSpPr>
        <p:spPr>
          <a:xfrm>
            <a:off x="2350238" y="4539706"/>
            <a:ext cx="6597418" cy="48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/>
              <a:t>Adaptado de: </a:t>
            </a:r>
            <a:r>
              <a:rPr lang="pt-BR" sz="1100" dirty="0">
                <a:hlinkClick r:id="rId3"/>
              </a:rPr>
              <a:t>https://udemy.com/course/the-ultimate-hands-on-hadoop-tame-your-big-data/</a:t>
            </a:r>
            <a:r>
              <a:rPr lang="pt-BR" sz="1100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EF48FF-70C0-4013-81E1-667C8939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44" y="471714"/>
            <a:ext cx="8751312" cy="404251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7256BB-8675-43D3-B39C-65FE71201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629269"/>
            <a:ext cx="1463765" cy="4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9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F74063-7E9F-4F87-B3D5-7E094EBCBD46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OVERVIEW DO ECOSSISTEMA HADOOP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BDFC2A9-FA56-4BB0-80A7-919EBFF4939F}"/>
              </a:ext>
            </a:extLst>
          </p:cNvPr>
          <p:cNvGrpSpPr/>
          <p:nvPr/>
        </p:nvGrpSpPr>
        <p:grpSpPr>
          <a:xfrm>
            <a:off x="-1082485" y="1079806"/>
            <a:ext cx="5442576" cy="700007"/>
            <a:chOff x="-950405" y="1194106"/>
            <a:chExt cx="5442576" cy="700007"/>
          </a:xfrm>
        </p:grpSpPr>
        <p:sp>
          <p:nvSpPr>
            <p:cNvPr id="5" name="Google Shape;699;p37">
              <a:extLst>
                <a:ext uri="{FF2B5EF4-FFF2-40B4-BE49-F238E27FC236}">
                  <a16:creationId xmlns:a16="http://schemas.microsoft.com/office/drawing/2014/main" id="{BF8AA4B7-7284-427E-AADA-8144AC56EBE4}"/>
                </a:ext>
              </a:extLst>
            </p:cNvPr>
            <p:cNvSpPr/>
            <p:nvPr/>
          </p:nvSpPr>
          <p:spPr>
            <a:xfrm>
              <a:off x="-950405" y="1194106"/>
              <a:ext cx="5442576" cy="7000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2" descr="Upload de arquivos para o HDFS com a VM da Cloudera – carledwin TI">
              <a:extLst>
                <a:ext uri="{FF2B5EF4-FFF2-40B4-BE49-F238E27FC236}">
                  <a16:creationId xmlns:a16="http://schemas.microsoft.com/office/drawing/2014/main" id="{1038D6F5-7175-4AA3-874A-BB1C438C8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22" y="1228747"/>
              <a:ext cx="1670383" cy="56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705;p37">
              <a:extLst>
                <a:ext uri="{FF2B5EF4-FFF2-40B4-BE49-F238E27FC236}">
                  <a16:creationId xmlns:a16="http://schemas.microsoft.com/office/drawing/2014/main" id="{DF3A1C54-CD2E-4F57-89D2-2D7EB0EFFFF9}"/>
                </a:ext>
              </a:extLst>
            </p:cNvPr>
            <p:cNvSpPr txBox="1">
              <a:spLocks/>
            </p:cNvSpPr>
            <p:nvPr/>
          </p:nvSpPr>
          <p:spPr>
            <a:xfrm>
              <a:off x="1654906" y="1293213"/>
              <a:ext cx="2706636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000" dirty="0"/>
                <a:t>Sistema de armazenamento distribuído do Hadoop para dados de larga escala. </a:t>
              </a:r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E9FAFB51-1D5D-4D26-B32B-802F35143788}"/>
                </a:ext>
              </a:extLst>
            </p:cNvPr>
            <p:cNvCxnSpPr>
              <a:cxnSpLocks/>
            </p:cNvCxnSpPr>
            <p:nvPr/>
          </p:nvCxnSpPr>
          <p:spPr>
            <a:xfrm>
              <a:off x="1560566" y="1275504"/>
              <a:ext cx="1" cy="5152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9BE138B-1E79-4C22-8642-1355EACFE61C}"/>
              </a:ext>
            </a:extLst>
          </p:cNvPr>
          <p:cNvGrpSpPr/>
          <p:nvPr/>
        </p:nvGrpSpPr>
        <p:grpSpPr>
          <a:xfrm>
            <a:off x="-1085976" y="1876478"/>
            <a:ext cx="5442576" cy="700007"/>
            <a:chOff x="-953896" y="2047546"/>
            <a:chExt cx="5442576" cy="700007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DC308247-28B1-4341-8030-EF5B90BD8479}"/>
                </a:ext>
              </a:extLst>
            </p:cNvPr>
            <p:cNvGrpSpPr/>
            <p:nvPr/>
          </p:nvGrpSpPr>
          <p:grpSpPr>
            <a:xfrm>
              <a:off x="-953896" y="2047546"/>
              <a:ext cx="5442576" cy="700007"/>
              <a:chOff x="-950405" y="1194106"/>
              <a:chExt cx="5442576" cy="700007"/>
            </a:xfrm>
          </p:grpSpPr>
          <p:sp>
            <p:nvSpPr>
              <p:cNvPr id="17" name="Google Shape;699;p37">
                <a:extLst>
                  <a:ext uri="{FF2B5EF4-FFF2-40B4-BE49-F238E27FC236}">
                    <a16:creationId xmlns:a16="http://schemas.microsoft.com/office/drawing/2014/main" id="{26B54211-0ABB-46DD-8C0F-69F6C9986DD5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05;p37">
                <a:extLst>
                  <a:ext uri="{FF2B5EF4-FFF2-40B4-BE49-F238E27FC236}">
                    <a16:creationId xmlns:a16="http://schemas.microsoft.com/office/drawing/2014/main" id="{7E124B43-2ED6-482E-B1E3-79DA932087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i="1" dirty="0"/>
                  <a:t>“</a:t>
                </a:r>
                <a:r>
                  <a:rPr lang="pt-BR" sz="1000" i="1" dirty="0" err="1"/>
                  <a:t>Yet</a:t>
                </a:r>
                <a:r>
                  <a:rPr lang="pt-BR" sz="1000" i="1" dirty="0"/>
                  <a:t> </a:t>
                </a:r>
                <a:r>
                  <a:rPr lang="pt-BR" sz="1000" i="1" dirty="0" err="1"/>
                  <a:t>Another</a:t>
                </a:r>
                <a:r>
                  <a:rPr lang="pt-BR" sz="1000" i="1" dirty="0"/>
                  <a:t> </a:t>
                </a:r>
                <a:r>
                  <a:rPr lang="pt-BR" sz="1000" i="1" dirty="0" err="1"/>
                  <a:t>Resource</a:t>
                </a:r>
                <a:r>
                  <a:rPr lang="pt-BR" sz="1000" i="1" dirty="0"/>
                  <a:t> </a:t>
                </a:r>
                <a:r>
                  <a:rPr lang="pt-BR" sz="1000" i="1" dirty="0" err="1"/>
                  <a:t>Negotiator</a:t>
                </a:r>
                <a:r>
                  <a:rPr lang="pt-BR" sz="1000" i="1" dirty="0"/>
                  <a:t>”. </a:t>
                </a:r>
                <a:r>
                  <a:rPr lang="pt-BR" sz="1000" dirty="0"/>
                  <a:t>Gerenciador de recursos do cluster. Orquestra nós e atividades.</a:t>
                </a:r>
                <a:endParaRPr lang="pt-BR" sz="1000" i="1" dirty="0"/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6CC6BDE6-5726-47FA-95AC-7A4702B9B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YARN Hadoop – Big Data Path">
              <a:extLst>
                <a:ext uri="{FF2B5EF4-FFF2-40B4-BE49-F238E27FC236}">
                  <a16:creationId xmlns:a16="http://schemas.microsoft.com/office/drawing/2014/main" id="{B2B88E85-5163-420E-AD15-50E0D3FBA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09" y="2095745"/>
              <a:ext cx="1024534" cy="581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413308B-C432-4D0C-8C4C-E86A28E0FE0A}"/>
              </a:ext>
            </a:extLst>
          </p:cNvPr>
          <p:cNvGrpSpPr/>
          <p:nvPr/>
        </p:nvGrpSpPr>
        <p:grpSpPr>
          <a:xfrm>
            <a:off x="-1085976" y="2673150"/>
            <a:ext cx="5442576" cy="700007"/>
            <a:chOff x="-953896" y="2927110"/>
            <a:chExt cx="5442576" cy="700007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DCA6340-A70F-4A91-93FE-8BB6C026709D}"/>
                </a:ext>
              </a:extLst>
            </p:cNvPr>
            <p:cNvGrpSpPr/>
            <p:nvPr/>
          </p:nvGrpSpPr>
          <p:grpSpPr>
            <a:xfrm>
              <a:off x="-953896" y="2927110"/>
              <a:ext cx="5442576" cy="700007"/>
              <a:chOff x="-950405" y="1194106"/>
              <a:chExt cx="5442576" cy="700007"/>
            </a:xfrm>
          </p:grpSpPr>
          <p:sp>
            <p:nvSpPr>
              <p:cNvPr id="23" name="Google Shape;699;p37">
                <a:extLst>
                  <a:ext uri="{FF2B5EF4-FFF2-40B4-BE49-F238E27FC236}">
                    <a16:creationId xmlns:a16="http://schemas.microsoft.com/office/drawing/2014/main" id="{DB15F9E3-42CC-4CCC-9C67-E28AF5F2EB09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05;p37">
                <a:extLst>
                  <a:ext uri="{FF2B5EF4-FFF2-40B4-BE49-F238E27FC236}">
                    <a16:creationId xmlns:a16="http://schemas.microsoft.com/office/drawing/2014/main" id="{F4454D89-4279-4BBC-911B-542DACB43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/>
                  <a:t>Modelo de programação que permite processar dados distribuídos ao longo do cluster. Baseado em </a:t>
                </a:r>
                <a:r>
                  <a:rPr lang="pt-BR" sz="1000" i="1" dirty="0"/>
                  <a:t>mappers </a:t>
                </a:r>
                <a:r>
                  <a:rPr lang="pt-BR" sz="1000" dirty="0"/>
                  <a:t>e </a:t>
                </a:r>
                <a:r>
                  <a:rPr lang="pt-BR" sz="1000" i="1" dirty="0"/>
                  <a:t>reducers.</a:t>
                </a:r>
                <a:endParaRPr lang="pt-BR" sz="1000" dirty="0"/>
              </a:p>
            </p:txBody>
          </p: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71F5955F-3283-4885-9F1E-785F3BC75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" descr="Hadoop 101: Getting Started.. Sometimes we all try very hard in… | by  testuser | Medium">
              <a:extLst>
                <a:ext uri="{FF2B5EF4-FFF2-40B4-BE49-F238E27FC236}">
                  <a16:creationId xmlns:a16="http://schemas.microsoft.com/office/drawing/2014/main" id="{610DB8ED-258F-42D5-9BB5-2C5A624E9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68" y="3092073"/>
              <a:ext cx="1168677" cy="370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2A23F5A-FDC7-43C9-8571-47C8ABD6ABFD}"/>
              </a:ext>
            </a:extLst>
          </p:cNvPr>
          <p:cNvGrpSpPr/>
          <p:nvPr/>
        </p:nvGrpSpPr>
        <p:grpSpPr>
          <a:xfrm>
            <a:off x="-1085976" y="3469822"/>
            <a:ext cx="5442576" cy="700007"/>
            <a:chOff x="-953896" y="3867996"/>
            <a:chExt cx="5442576" cy="700007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44AD3990-921C-4078-AF4D-228C8D5B191A}"/>
                </a:ext>
              </a:extLst>
            </p:cNvPr>
            <p:cNvGrpSpPr/>
            <p:nvPr/>
          </p:nvGrpSpPr>
          <p:grpSpPr>
            <a:xfrm>
              <a:off x="-953896" y="3867996"/>
              <a:ext cx="5442576" cy="700007"/>
              <a:chOff x="-950405" y="1194106"/>
              <a:chExt cx="5442576" cy="700007"/>
            </a:xfrm>
          </p:grpSpPr>
          <p:sp>
            <p:nvSpPr>
              <p:cNvPr id="29" name="Google Shape;699;p37">
                <a:extLst>
                  <a:ext uri="{FF2B5EF4-FFF2-40B4-BE49-F238E27FC236}">
                    <a16:creationId xmlns:a16="http://schemas.microsoft.com/office/drawing/2014/main" id="{9900FCF2-4BED-4C86-BA46-83E423B55B27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05;p37">
                <a:extLst>
                  <a:ext uri="{FF2B5EF4-FFF2-40B4-BE49-F238E27FC236}">
                    <a16:creationId xmlns:a16="http://schemas.microsoft.com/office/drawing/2014/main" id="{D3EB5BE6-07F3-4506-A9AD-380688B964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/>
                  <a:t>Permite criar scripts (alternativa à Java ou Python) para encadear queries e transformá-las em </a:t>
                </a:r>
                <a:r>
                  <a:rPr lang="pt-BR" sz="1000" dirty="0" err="1"/>
                  <a:t>jobs</a:t>
                </a:r>
                <a:r>
                  <a:rPr lang="pt-BR" sz="1000" dirty="0"/>
                  <a:t> Map </a:t>
                </a:r>
                <a:r>
                  <a:rPr lang="pt-BR" sz="1000" dirty="0" err="1"/>
                  <a:t>Reduce</a:t>
                </a:r>
                <a:r>
                  <a:rPr lang="pt-BR" sz="1000" dirty="0"/>
                  <a:t>.</a:t>
                </a:r>
              </a:p>
            </p:txBody>
          </p: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65D322DD-961E-431A-BDE1-6F0407F4A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Apache Pig - Wikipedia">
              <a:extLst>
                <a:ext uri="{FF2B5EF4-FFF2-40B4-BE49-F238E27FC236}">
                  <a16:creationId xmlns:a16="http://schemas.microsoft.com/office/drawing/2014/main" id="{57BB3A4C-3F55-4A03-BEBA-0850B42F9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29" y="3966473"/>
              <a:ext cx="1230101" cy="536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922417F-DBAF-43CA-AFEF-075C9899152B}"/>
              </a:ext>
            </a:extLst>
          </p:cNvPr>
          <p:cNvGrpSpPr/>
          <p:nvPr/>
        </p:nvGrpSpPr>
        <p:grpSpPr>
          <a:xfrm>
            <a:off x="-1085976" y="4266495"/>
            <a:ext cx="5442576" cy="700007"/>
            <a:chOff x="-953896" y="4266495"/>
            <a:chExt cx="5442576" cy="700007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BAE2A040-9B46-4506-B8B2-B286A2677624}"/>
                </a:ext>
              </a:extLst>
            </p:cNvPr>
            <p:cNvGrpSpPr/>
            <p:nvPr/>
          </p:nvGrpSpPr>
          <p:grpSpPr>
            <a:xfrm>
              <a:off x="-953896" y="4266495"/>
              <a:ext cx="5442576" cy="700007"/>
              <a:chOff x="-950405" y="1194106"/>
              <a:chExt cx="5442576" cy="700007"/>
            </a:xfrm>
          </p:grpSpPr>
          <p:sp>
            <p:nvSpPr>
              <p:cNvPr id="38" name="Google Shape;699;p37">
                <a:extLst>
                  <a:ext uri="{FF2B5EF4-FFF2-40B4-BE49-F238E27FC236}">
                    <a16:creationId xmlns:a16="http://schemas.microsoft.com/office/drawing/2014/main" id="{353DEF18-82B5-447F-8608-37309BC3D68E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05;p37">
                <a:extLst>
                  <a:ext uri="{FF2B5EF4-FFF2-40B4-BE49-F238E27FC236}">
                    <a16:creationId xmlns:a16="http://schemas.microsoft.com/office/drawing/2014/main" id="{40D7C8B3-0BC6-4B72-920F-E39951EE47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 err="1"/>
                  <a:t>Engine</a:t>
                </a:r>
                <a:r>
                  <a:rPr lang="pt-BR" sz="1000" dirty="0"/>
                  <a:t> que permite executar queries SQL para consultar dados armazenados em sistemas distribuídos.</a:t>
                </a:r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1244677C-A0DE-487E-A2F5-8DCD49802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0" name="Picture 6" descr="Apache Hive – Wikipédia, a enciclopédia livre">
              <a:extLst>
                <a:ext uri="{FF2B5EF4-FFF2-40B4-BE49-F238E27FC236}">
                  <a16:creationId xmlns:a16="http://schemas.microsoft.com/office/drawing/2014/main" id="{006127A9-24FE-40D7-BBF6-9A845B35E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86" y="4347893"/>
              <a:ext cx="648968" cy="5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6CA861-6C3B-4604-BAB7-E88465A3FA2A}"/>
              </a:ext>
            </a:extLst>
          </p:cNvPr>
          <p:cNvGrpSpPr/>
          <p:nvPr/>
        </p:nvGrpSpPr>
        <p:grpSpPr>
          <a:xfrm>
            <a:off x="4783911" y="1079806"/>
            <a:ext cx="5442576" cy="700007"/>
            <a:chOff x="4783911" y="1079806"/>
            <a:chExt cx="5442576" cy="700007"/>
          </a:xfrm>
        </p:grpSpPr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A8E9BC62-D03A-4841-914A-4493A849487A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44" name="Google Shape;699;p37">
                <a:extLst>
                  <a:ext uri="{FF2B5EF4-FFF2-40B4-BE49-F238E27FC236}">
                    <a16:creationId xmlns:a16="http://schemas.microsoft.com/office/drawing/2014/main" id="{15612ACB-2F68-4EFA-9B66-AFA37869E74B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162E6983-AC63-45D1-9666-126D95D3D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Google Shape;705;p37">
              <a:extLst>
                <a:ext uri="{FF2B5EF4-FFF2-40B4-BE49-F238E27FC236}">
                  <a16:creationId xmlns:a16="http://schemas.microsoft.com/office/drawing/2014/main" id="{724A5A0F-50BC-487C-965A-6E597C0FD86D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/>
                <a:t>Fornece uma visão geral do cluster e permite ações como rodar queries </a:t>
              </a:r>
              <a:r>
                <a:rPr lang="pt-BR" sz="1000" dirty="0" err="1"/>
                <a:t>Hive</a:t>
              </a:r>
              <a:r>
                <a:rPr lang="pt-BR" sz="1000" dirty="0"/>
                <a:t>. </a:t>
              </a:r>
              <a:r>
                <a:rPr lang="pt-BR" sz="1000" b="1" i="1" dirty="0" err="1"/>
                <a:t>Client</a:t>
              </a:r>
              <a:r>
                <a:rPr lang="pt-BR" sz="1000" b="1" i="1" dirty="0"/>
                <a:t> </a:t>
              </a:r>
              <a:r>
                <a:rPr lang="pt-BR" sz="1000" b="1" i="1" dirty="0" err="1"/>
                <a:t>Hortonworks</a:t>
              </a:r>
              <a:r>
                <a:rPr lang="pt-BR" sz="1000" i="1" dirty="0"/>
                <a:t>.</a:t>
              </a:r>
              <a:endParaRPr lang="pt-BR" sz="1000" dirty="0"/>
            </a:p>
          </p:txBody>
        </p:sp>
        <p:pic>
          <p:nvPicPr>
            <p:cNvPr id="1032" name="Picture 8" descr="Ambari -">
              <a:extLst>
                <a:ext uri="{FF2B5EF4-FFF2-40B4-BE49-F238E27FC236}">
                  <a16:creationId xmlns:a16="http://schemas.microsoft.com/office/drawing/2014/main" id="{BEDAAFE1-6BD7-46F7-BB46-098EB5D91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316" y="1211723"/>
              <a:ext cx="1380722" cy="4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F2A9EB2-727F-43E3-A62B-BD1AB48806E3}"/>
              </a:ext>
            </a:extLst>
          </p:cNvPr>
          <p:cNvGrpSpPr/>
          <p:nvPr/>
        </p:nvGrpSpPr>
        <p:grpSpPr>
          <a:xfrm>
            <a:off x="4783911" y="1876477"/>
            <a:ext cx="5442576" cy="700007"/>
            <a:chOff x="4783911" y="1911732"/>
            <a:chExt cx="5442576" cy="700007"/>
          </a:xfrm>
        </p:grpSpPr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E6D8AE65-00DE-48E7-98EC-AA52A61A7532}"/>
                </a:ext>
              </a:extLst>
            </p:cNvPr>
            <p:cNvGrpSpPr/>
            <p:nvPr/>
          </p:nvGrpSpPr>
          <p:grpSpPr>
            <a:xfrm>
              <a:off x="4783911" y="1911732"/>
              <a:ext cx="5442576" cy="700007"/>
              <a:chOff x="4783911" y="1079806"/>
              <a:chExt cx="5442576" cy="700007"/>
            </a:xfrm>
          </p:grpSpPr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14F0D001-3335-47CB-BCD6-A0B967233E4A}"/>
                  </a:ext>
                </a:extLst>
              </p:cNvPr>
              <p:cNvGrpSpPr/>
              <p:nvPr/>
            </p:nvGrpSpPr>
            <p:grpSpPr>
              <a:xfrm rot="10800000">
                <a:off x="4783911" y="1079806"/>
                <a:ext cx="5442576" cy="700007"/>
                <a:chOff x="-950405" y="1194106"/>
                <a:chExt cx="5442576" cy="700007"/>
              </a:xfrm>
            </p:grpSpPr>
            <p:sp>
              <p:nvSpPr>
                <p:cNvPr id="71" name="Google Shape;699;p37">
                  <a:extLst>
                    <a:ext uri="{FF2B5EF4-FFF2-40B4-BE49-F238E27FC236}">
                      <a16:creationId xmlns:a16="http://schemas.microsoft.com/office/drawing/2014/main" id="{DB04F053-18D8-4038-B623-6E8AA45B478F}"/>
                    </a:ext>
                  </a:extLst>
                </p:cNvPr>
                <p:cNvSpPr/>
                <p:nvPr/>
              </p:nvSpPr>
              <p:spPr>
                <a:xfrm>
                  <a:off x="-950405" y="1194106"/>
                  <a:ext cx="5442576" cy="7000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2" name="Conector reto 71">
                  <a:extLst>
                    <a:ext uri="{FF2B5EF4-FFF2-40B4-BE49-F238E27FC236}">
                      <a16:creationId xmlns:a16="http://schemas.microsoft.com/office/drawing/2014/main" id="{A15FEEC4-085E-4F53-B5C7-5615A38A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566" y="1275504"/>
                  <a:ext cx="1" cy="51525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Google Shape;705;p37">
                <a:extLst>
                  <a:ext uri="{FF2B5EF4-FFF2-40B4-BE49-F238E27FC236}">
                    <a16:creationId xmlns:a16="http://schemas.microsoft.com/office/drawing/2014/main" id="{3B6F6968-2C86-45B7-A2E5-A97E16E0D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682" y="1178283"/>
                <a:ext cx="2742813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r"/>
                <a:r>
                  <a:rPr lang="pt-BR" sz="1000" dirty="0"/>
                  <a:t>Fornece uma visão geral do cluster e permite ações como rodar queries </a:t>
                </a:r>
                <a:r>
                  <a:rPr lang="pt-BR" sz="1000" dirty="0" err="1"/>
                  <a:t>Hive</a:t>
                </a:r>
                <a:r>
                  <a:rPr lang="pt-BR" sz="1000" dirty="0"/>
                  <a:t>. </a:t>
                </a:r>
                <a:r>
                  <a:rPr lang="pt-BR" sz="1000" b="1" i="1" dirty="0" err="1"/>
                  <a:t>Client</a:t>
                </a:r>
                <a:r>
                  <a:rPr lang="pt-BR" sz="1000" b="1" i="1" dirty="0"/>
                  <a:t> Cloudera</a:t>
                </a:r>
                <a:r>
                  <a:rPr lang="pt-BR" sz="1000" i="1" dirty="0"/>
                  <a:t>.</a:t>
                </a:r>
                <a:endParaRPr lang="pt-BR" sz="1000" dirty="0"/>
              </a:p>
            </p:txBody>
          </p:sp>
        </p:grp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10E9B94-ECDB-4979-AF28-7E88F46B37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75" b="26895"/>
            <a:stretch/>
          </p:blipFill>
          <p:spPr bwMode="auto">
            <a:xfrm>
              <a:off x="7844126" y="2132633"/>
              <a:ext cx="1145326" cy="280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5CFEF7C-1D56-45BA-81F2-15F1C2C9743D}"/>
              </a:ext>
            </a:extLst>
          </p:cNvPr>
          <p:cNvGrpSpPr/>
          <p:nvPr/>
        </p:nvGrpSpPr>
        <p:grpSpPr>
          <a:xfrm>
            <a:off x="4783911" y="2669877"/>
            <a:ext cx="5442576" cy="700007"/>
            <a:chOff x="4783911" y="2669877"/>
            <a:chExt cx="5442576" cy="700007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62202287-33E9-49E2-B590-5C42CAC7BB58}"/>
                </a:ext>
              </a:extLst>
            </p:cNvPr>
            <p:cNvGrpSpPr/>
            <p:nvPr/>
          </p:nvGrpSpPr>
          <p:grpSpPr>
            <a:xfrm>
              <a:off x="4783911" y="2669877"/>
              <a:ext cx="5442576" cy="700007"/>
              <a:chOff x="4783911" y="1079806"/>
              <a:chExt cx="5442576" cy="700007"/>
            </a:xfrm>
          </p:grpSpPr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id="{28ED8A15-67B6-47EA-B396-D1B2A34EC798}"/>
                  </a:ext>
                </a:extLst>
              </p:cNvPr>
              <p:cNvGrpSpPr/>
              <p:nvPr/>
            </p:nvGrpSpPr>
            <p:grpSpPr>
              <a:xfrm rot="10800000">
                <a:off x="4783911" y="1079806"/>
                <a:ext cx="5442576" cy="700007"/>
                <a:chOff x="-950405" y="1194106"/>
                <a:chExt cx="5442576" cy="700007"/>
              </a:xfrm>
            </p:grpSpPr>
            <p:sp>
              <p:nvSpPr>
                <p:cNvPr id="81" name="Google Shape;699;p37">
                  <a:extLst>
                    <a:ext uri="{FF2B5EF4-FFF2-40B4-BE49-F238E27FC236}">
                      <a16:creationId xmlns:a16="http://schemas.microsoft.com/office/drawing/2014/main" id="{A71A3CE7-5D9B-43B9-87F3-4FFB229A9C69}"/>
                    </a:ext>
                  </a:extLst>
                </p:cNvPr>
                <p:cNvSpPr/>
                <p:nvPr/>
              </p:nvSpPr>
              <p:spPr>
                <a:xfrm>
                  <a:off x="-950405" y="1194106"/>
                  <a:ext cx="5442576" cy="7000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2" name="Conector reto 81">
                  <a:extLst>
                    <a:ext uri="{FF2B5EF4-FFF2-40B4-BE49-F238E27FC236}">
                      <a16:creationId xmlns:a16="http://schemas.microsoft.com/office/drawing/2014/main" id="{7D1C8F8C-4000-45D6-B8AB-6C8479B45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566" y="1275504"/>
                  <a:ext cx="1" cy="51525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Google Shape;705;p37">
                <a:extLst>
                  <a:ext uri="{FF2B5EF4-FFF2-40B4-BE49-F238E27FC236}">
                    <a16:creationId xmlns:a16="http://schemas.microsoft.com/office/drawing/2014/main" id="{4F12FBCE-65DE-4EA2-869C-54A450D9D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2682" y="1178283"/>
                <a:ext cx="2742813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r"/>
                <a:r>
                  <a:rPr lang="pt-BR" sz="1000" dirty="0"/>
                  <a:t>Análogo ao MapReduce. Fornece maior velocidade através de processamento em memória.</a:t>
                </a:r>
              </a:p>
            </p:txBody>
          </p:sp>
        </p:grpSp>
        <p:pic>
          <p:nvPicPr>
            <p:cNvPr id="83" name="Picture 2" descr="Apache Spark">
              <a:extLst>
                <a:ext uri="{FF2B5EF4-FFF2-40B4-BE49-F238E27FC236}">
                  <a16:creationId xmlns:a16="http://schemas.microsoft.com/office/drawing/2014/main" id="{36A74B91-39A6-4363-B7C7-86398B0E6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038" y="2782865"/>
              <a:ext cx="883501" cy="458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159F78F7-9257-4BED-96F0-F4DED25C5915}"/>
              </a:ext>
            </a:extLst>
          </p:cNvPr>
          <p:cNvGrpSpPr/>
          <p:nvPr/>
        </p:nvGrpSpPr>
        <p:grpSpPr>
          <a:xfrm>
            <a:off x="4729684" y="3486312"/>
            <a:ext cx="5496803" cy="700007"/>
            <a:chOff x="4729684" y="3486312"/>
            <a:chExt cx="5496803" cy="700007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094BDC53-0241-44F3-A493-BF6BD1EB6D37}"/>
                </a:ext>
              </a:extLst>
            </p:cNvPr>
            <p:cNvGrpSpPr/>
            <p:nvPr/>
          </p:nvGrpSpPr>
          <p:grpSpPr>
            <a:xfrm>
              <a:off x="4729684" y="3486312"/>
              <a:ext cx="5496803" cy="700007"/>
              <a:chOff x="4729684" y="1079806"/>
              <a:chExt cx="5496803" cy="700007"/>
            </a:xfrm>
          </p:grpSpPr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CCAEF50F-5660-49A2-BAC2-69D5703F6883}"/>
                  </a:ext>
                </a:extLst>
              </p:cNvPr>
              <p:cNvGrpSpPr/>
              <p:nvPr/>
            </p:nvGrpSpPr>
            <p:grpSpPr>
              <a:xfrm rot="10800000">
                <a:off x="4783911" y="1079806"/>
                <a:ext cx="5442576" cy="700007"/>
                <a:chOff x="-950405" y="1194106"/>
                <a:chExt cx="5442576" cy="700007"/>
              </a:xfrm>
            </p:grpSpPr>
            <p:sp>
              <p:nvSpPr>
                <p:cNvPr id="90" name="Google Shape;699;p37">
                  <a:extLst>
                    <a:ext uri="{FF2B5EF4-FFF2-40B4-BE49-F238E27FC236}">
                      <a16:creationId xmlns:a16="http://schemas.microsoft.com/office/drawing/2014/main" id="{08FDEC23-ABF0-418C-B2AF-B6BB83B085D1}"/>
                    </a:ext>
                  </a:extLst>
                </p:cNvPr>
                <p:cNvSpPr/>
                <p:nvPr/>
              </p:nvSpPr>
              <p:spPr>
                <a:xfrm>
                  <a:off x="-950405" y="1194106"/>
                  <a:ext cx="5442576" cy="7000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1" name="Conector reto 90">
                  <a:extLst>
                    <a:ext uri="{FF2B5EF4-FFF2-40B4-BE49-F238E27FC236}">
                      <a16:creationId xmlns:a16="http://schemas.microsoft.com/office/drawing/2014/main" id="{CE61EC1E-99CD-46FD-9732-A564F2B18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566" y="1275504"/>
                  <a:ext cx="1" cy="51525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Google Shape;705;p37">
                <a:extLst>
                  <a:ext uri="{FF2B5EF4-FFF2-40B4-BE49-F238E27FC236}">
                    <a16:creationId xmlns:a16="http://schemas.microsoft.com/office/drawing/2014/main" id="{F262B5A6-DCD1-48CE-B5F7-08D709458E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9684" y="1178283"/>
                <a:ext cx="2945811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r"/>
                <a:r>
                  <a:rPr lang="pt-BR" sz="1000" dirty="0"/>
                  <a:t>Análogo ao MapReduce. Otimiza plano de execução de queries para maior velocidade. Normalmente utilizado junto ao </a:t>
                </a:r>
                <a:r>
                  <a:rPr lang="pt-BR" sz="1000" dirty="0" err="1"/>
                  <a:t>Hive</a:t>
                </a:r>
                <a:r>
                  <a:rPr lang="pt-BR" sz="1000" dirty="0"/>
                  <a:t>.</a:t>
                </a:r>
              </a:p>
            </p:txBody>
          </p:sp>
        </p:grpSp>
        <p:pic>
          <p:nvPicPr>
            <p:cNvPr id="92" name="Picture 2" descr="Apache Tez – Welcome to Apache TEZ®">
              <a:extLst>
                <a:ext uri="{FF2B5EF4-FFF2-40B4-BE49-F238E27FC236}">
                  <a16:creationId xmlns:a16="http://schemas.microsoft.com/office/drawing/2014/main" id="{EC112974-A1DA-44BB-8B23-F51109DDA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736" y="3530385"/>
              <a:ext cx="1193315" cy="611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0E76AF24-66D2-4C98-9DE9-9D4AE57B8382}"/>
              </a:ext>
            </a:extLst>
          </p:cNvPr>
          <p:cNvGrpSpPr/>
          <p:nvPr/>
        </p:nvGrpSpPr>
        <p:grpSpPr>
          <a:xfrm>
            <a:off x="4782642" y="4316990"/>
            <a:ext cx="5442576" cy="700007"/>
            <a:chOff x="4783911" y="1079806"/>
            <a:chExt cx="5442576" cy="700007"/>
          </a:xfrm>
        </p:grpSpPr>
        <p:grpSp>
          <p:nvGrpSpPr>
            <p:cNvPr id="97" name="Agrupar 96">
              <a:extLst>
                <a:ext uri="{FF2B5EF4-FFF2-40B4-BE49-F238E27FC236}">
                  <a16:creationId xmlns:a16="http://schemas.microsoft.com/office/drawing/2014/main" id="{164A7397-F353-44D7-8E0B-40E1FD673D69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99" name="Google Shape;699;p37">
                <a:extLst>
                  <a:ext uri="{FF2B5EF4-FFF2-40B4-BE49-F238E27FC236}">
                    <a16:creationId xmlns:a16="http://schemas.microsoft.com/office/drawing/2014/main" id="{1B3E9214-1F29-4B9C-9BE5-2B0A0E7218C9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5CE61E1E-DC9C-4FCC-8EA4-64E214C080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Google Shape;705;p37">
              <a:extLst>
                <a:ext uri="{FF2B5EF4-FFF2-40B4-BE49-F238E27FC236}">
                  <a16:creationId xmlns:a16="http://schemas.microsoft.com/office/drawing/2014/main" id="{FD801D07-8B8E-4F1D-AE24-422F98CAF2BA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/>
                <a:t>Banco de dados colunar </a:t>
              </a:r>
              <a:r>
                <a:rPr lang="pt-BR" sz="1000" dirty="0" err="1"/>
                <a:t>NoSQL</a:t>
              </a:r>
              <a:r>
                <a:rPr lang="pt-BR" sz="1000" dirty="0"/>
                <a:t> para exposição dos dados a uma camada transacional no Hadoop.</a:t>
              </a:r>
            </a:p>
          </p:txBody>
        </p:sp>
      </p:grpSp>
      <p:pic>
        <p:nvPicPr>
          <p:cNvPr id="1038" name="Picture 14" descr="Apache HBase – Apache HBase™ Home">
            <a:extLst>
              <a:ext uri="{FF2B5EF4-FFF2-40B4-BE49-F238E27FC236}">
                <a16:creationId xmlns:a16="http://schemas.microsoft.com/office/drawing/2014/main" id="{BCF43E27-C703-44C1-BB7D-47B36205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97" y="4477487"/>
            <a:ext cx="1284777" cy="32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3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F74063-7E9F-4F87-B3D5-7E094EBCBD46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pt-BR" dirty="0"/>
              <a:t>OVERVIEW DO ECOSSISTEMA HADOOP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6CA861-6C3B-4604-BAB7-E88465A3FA2A}"/>
              </a:ext>
            </a:extLst>
          </p:cNvPr>
          <p:cNvGrpSpPr/>
          <p:nvPr/>
        </p:nvGrpSpPr>
        <p:grpSpPr>
          <a:xfrm>
            <a:off x="4787402" y="1871743"/>
            <a:ext cx="5442576" cy="700007"/>
            <a:chOff x="4783911" y="1079806"/>
            <a:chExt cx="5442576" cy="700007"/>
          </a:xfrm>
        </p:grpSpPr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A8E9BC62-D03A-4841-914A-4493A849487A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44" name="Google Shape;699;p37">
                <a:extLst>
                  <a:ext uri="{FF2B5EF4-FFF2-40B4-BE49-F238E27FC236}">
                    <a16:creationId xmlns:a16="http://schemas.microsoft.com/office/drawing/2014/main" id="{15612ACB-2F68-4EFA-9B66-AFA37869E74B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162E6983-AC63-45D1-9666-126D95D3D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Google Shape;705;p37">
              <a:extLst>
                <a:ext uri="{FF2B5EF4-FFF2-40B4-BE49-F238E27FC236}">
                  <a16:creationId xmlns:a16="http://schemas.microsoft.com/office/drawing/2014/main" id="{724A5A0F-50BC-487C-965A-6E597C0FD86D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/>
                <a:t>Permite coletar dados em tempo real de fontes como </a:t>
              </a:r>
              <a:r>
                <a:rPr lang="pt-BR" sz="1000" dirty="0" err="1"/>
                <a:t>DBs</a:t>
              </a:r>
              <a:r>
                <a:rPr lang="pt-BR" sz="1000" dirty="0"/>
                <a:t> e aplicações na forma de streaming de eventos.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E6D8AE65-00DE-48E7-98EC-AA52A61A7532}"/>
              </a:ext>
            </a:extLst>
          </p:cNvPr>
          <p:cNvGrpSpPr/>
          <p:nvPr/>
        </p:nvGrpSpPr>
        <p:grpSpPr>
          <a:xfrm>
            <a:off x="4787402" y="2668414"/>
            <a:ext cx="5442576" cy="700007"/>
            <a:chOff x="4783911" y="1079806"/>
            <a:chExt cx="5442576" cy="70000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14F0D001-3335-47CB-BCD6-A0B967233E4A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71" name="Google Shape;699;p37">
                <a:extLst>
                  <a:ext uri="{FF2B5EF4-FFF2-40B4-BE49-F238E27FC236}">
                    <a16:creationId xmlns:a16="http://schemas.microsoft.com/office/drawing/2014/main" id="{DB04F053-18D8-4038-B623-6E8AA45B478F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A15FEEC4-085E-4F53-B5C7-5615A38A55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Google Shape;705;p37">
              <a:extLst>
                <a:ext uri="{FF2B5EF4-FFF2-40B4-BE49-F238E27FC236}">
                  <a16:creationId xmlns:a16="http://schemas.microsoft.com/office/drawing/2014/main" id="{3B6F6968-2C86-45B7-A2E5-A97E16E0DB9D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/>
                <a:t>Banco de dados colunar com a  capacidade de exposição dos dados a aplicações real time.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7C2D963-5514-4C0B-BFF9-D9DE7D73A760}"/>
              </a:ext>
            </a:extLst>
          </p:cNvPr>
          <p:cNvGrpSpPr/>
          <p:nvPr/>
        </p:nvGrpSpPr>
        <p:grpSpPr>
          <a:xfrm>
            <a:off x="-1082485" y="1079806"/>
            <a:ext cx="5442576" cy="700007"/>
            <a:chOff x="-1082485" y="1079806"/>
            <a:chExt cx="5442576" cy="700007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EBDFC2A9-FA56-4BB0-80A7-919EBFF4939F}"/>
                </a:ext>
              </a:extLst>
            </p:cNvPr>
            <p:cNvGrpSpPr/>
            <p:nvPr/>
          </p:nvGrpSpPr>
          <p:grpSpPr>
            <a:xfrm>
              <a:off x="-1082485" y="1079806"/>
              <a:ext cx="5442576" cy="700007"/>
              <a:chOff x="-950405" y="1194106"/>
              <a:chExt cx="5442576" cy="700007"/>
            </a:xfrm>
          </p:grpSpPr>
          <p:sp>
            <p:nvSpPr>
              <p:cNvPr id="5" name="Google Shape;699;p37">
                <a:extLst>
                  <a:ext uri="{FF2B5EF4-FFF2-40B4-BE49-F238E27FC236}">
                    <a16:creationId xmlns:a16="http://schemas.microsoft.com/office/drawing/2014/main" id="{BF8AA4B7-7284-427E-AADA-8144AC56EBE4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705;p37">
                <a:extLst>
                  <a:ext uri="{FF2B5EF4-FFF2-40B4-BE49-F238E27FC236}">
                    <a16:creationId xmlns:a16="http://schemas.microsoft.com/office/drawing/2014/main" id="{DF3A1C54-CD2E-4F57-89D2-2D7EB0EFF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4906" y="1293213"/>
                <a:ext cx="2706636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/>
                  <a:t>Processamento de streaming de dados em tempo real. Análogo ao </a:t>
                </a:r>
                <a:r>
                  <a:rPr lang="pt-BR" sz="1000" dirty="0" err="1"/>
                  <a:t>Spark</a:t>
                </a:r>
                <a:r>
                  <a:rPr lang="pt-BR" sz="1000" dirty="0"/>
                  <a:t> Streaming.</a:t>
                </a:r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E9FAFB51-1D5D-4D26-B32B-802F35143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2" descr="Tempestade Apache">
              <a:extLst>
                <a:ext uri="{FF2B5EF4-FFF2-40B4-BE49-F238E27FC236}">
                  <a16:creationId xmlns:a16="http://schemas.microsoft.com/office/drawing/2014/main" id="{94EACDE9-84B7-46B1-8FA7-E191BD75F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5" y="1231444"/>
              <a:ext cx="1335050" cy="44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FDBE81B-274B-40F3-949E-33104EEDCDB0}"/>
              </a:ext>
            </a:extLst>
          </p:cNvPr>
          <p:cNvGrpSpPr/>
          <p:nvPr/>
        </p:nvGrpSpPr>
        <p:grpSpPr>
          <a:xfrm>
            <a:off x="-1085976" y="1876478"/>
            <a:ext cx="5442576" cy="700007"/>
            <a:chOff x="-1085976" y="1876478"/>
            <a:chExt cx="5442576" cy="700007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DC308247-28B1-4341-8030-EF5B90BD8479}"/>
                </a:ext>
              </a:extLst>
            </p:cNvPr>
            <p:cNvGrpSpPr/>
            <p:nvPr/>
          </p:nvGrpSpPr>
          <p:grpSpPr>
            <a:xfrm>
              <a:off x="-1085976" y="1876478"/>
              <a:ext cx="5442576" cy="700007"/>
              <a:chOff x="-950405" y="1194106"/>
              <a:chExt cx="5442576" cy="700007"/>
            </a:xfrm>
          </p:grpSpPr>
          <p:sp>
            <p:nvSpPr>
              <p:cNvPr id="17" name="Google Shape;699;p37">
                <a:extLst>
                  <a:ext uri="{FF2B5EF4-FFF2-40B4-BE49-F238E27FC236}">
                    <a16:creationId xmlns:a16="http://schemas.microsoft.com/office/drawing/2014/main" id="{26B54211-0ABB-46DD-8C0F-69F6C9986DD5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05;p37">
                <a:extLst>
                  <a:ext uri="{FF2B5EF4-FFF2-40B4-BE49-F238E27FC236}">
                    <a16:creationId xmlns:a16="http://schemas.microsoft.com/office/drawing/2014/main" id="{7E124B43-2ED6-482E-B1E3-79DA932087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/>
                  <a:t>Permite agendar </a:t>
                </a:r>
                <a:r>
                  <a:rPr lang="pt-BR" sz="1000" dirty="0" err="1"/>
                  <a:t>jobs</a:t>
                </a:r>
                <a:r>
                  <a:rPr lang="pt-BR" sz="1000" dirty="0"/>
                  <a:t> no cluster Hadoop com a utilização de múltiplos serviços, como </a:t>
                </a:r>
                <a:r>
                  <a:rPr lang="pt-BR" sz="1000" dirty="0" err="1"/>
                  <a:t>Hive</a:t>
                </a:r>
                <a:r>
                  <a:rPr lang="pt-BR" sz="1000" dirty="0"/>
                  <a:t>, </a:t>
                </a:r>
                <a:r>
                  <a:rPr lang="pt-BR" sz="1000" dirty="0" err="1"/>
                  <a:t>Pig</a:t>
                </a:r>
                <a:r>
                  <a:rPr lang="pt-BR" sz="1000" dirty="0"/>
                  <a:t>, </a:t>
                </a:r>
                <a:r>
                  <a:rPr lang="pt-BR" sz="1000" dirty="0" err="1"/>
                  <a:t>Spark</a:t>
                </a:r>
                <a:r>
                  <a:rPr lang="pt-BR" sz="1000" dirty="0"/>
                  <a:t>, </a:t>
                </a:r>
                <a:r>
                  <a:rPr lang="pt-BR" sz="1000" dirty="0" err="1"/>
                  <a:t>Hbase</a:t>
                </a:r>
                <a:r>
                  <a:rPr lang="pt-BR" sz="1000" dirty="0"/>
                  <a:t>, entre outros.</a:t>
                </a:r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6CC6BDE6-5726-47FA-95AC-7A4702B9B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6" descr="Test-Page of DMPkit by CleverDATA - Data Management &amp;amp; Customer Data  Platform kit (DMP/CDP)">
              <a:extLst>
                <a:ext uri="{FF2B5EF4-FFF2-40B4-BE49-F238E27FC236}">
                  <a16:creationId xmlns:a16="http://schemas.microsoft.com/office/drawing/2014/main" id="{F58CE67F-0671-4D45-A960-FEE25604E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31" b="25621"/>
            <a:stretch/>
          </p:blipFill>
          <p:spPr bwMode="auto">
            <a:xfrm>
              <a:off x="94578" y="2021581"/>
              <a:ext cx="1240472" cy="378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65F3028-6E2F-4B78-8455-3895AE4EBBFF}"/>
              </a:ext>
            </a:extLst>
          </p:cNvPr>
          <p:cNvGrpSpPr/>
          <p:nvPr/>
        </p:nvGrpSpPr>
        <p:grpSpPr>
          <a:xfrm>
            <a:off x="-1085976" y="2673150"/>
            <a:ext cx="5442576" cy="700007"/>
            <a:chOff x="-1085976" y="2673150"/>
            <a:chExt cx="5442576" cy="700007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DCA6340-A70F-4A91-93FE-8BB6C026709D}"/>
                </a:ext>
              </a:extLst>
            </p:cNvPr>
            <p:cNvGrpSpPr/>
            <p:nvPr/>
          </p:nvGrpSpPr>
          <p:grpSpPr>
            <a:xfrm>
              <a:off x="-1085976" y="2673150"/>
              <a:ext cx="5442576" cy="700007"/>
              <a:chOff x="-950405" y="1194106"/>
              <a:chExt cx="5442576" cy="700007"/>
            </a:xfrm>
          </p:grpSpPr>
          <p:sp>
            <p:nvSpPr>
              <p:cNvPr id="23" name="Google Shape;699;p37">
                <a:extLst>
                  <a:ext uri="{FF2B5EF4-FFF2-40B4-BE49-F238E27FC236}">
                    <a16:creationId xmlns:a16="http://schemas.microsoft.com/office/drawing/2014/main" id="{DB15F9E3-42CC-4CCC-9C67-E28AF5F2EB09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05;p37">
                <a:extLst>
                  <a:ext uri="{FF2B5EF4-FFF2-40B4-BE49-F238E27FC236}">
                    <a16:creationId xmlns:a16="http://schemas.microsoft.com/office/drawing/2014/main" id="{F4454D89-4279-4BBC-911B-542DACB43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/>
                  <a:t>Coordenador de todo o cluster Hadoop. Permite verificar nós saudáveis, com problema e outras métricas.</a:t>
                </a:r>
              </a:p>
            </p:txBody>
          </p: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71F5955F-3283-4885-9F1E-785F3BC75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4" name="Picture 10" descr="Apache ZooKeeper - Wikipedia">
              <a:extLst>
                <a:ext uri="{FF2B5EF4-FFF2-40B4-BE49-F238E27FC236}">
                  <a16:creationId xmlns:a16="http://schemas.microsoft.com/office/drawing/2014/main" id="{2EB4C98B-1E3C-4102-9A27-0EA1F014F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75" y="2746980"/>
              <a:ext cx="1050146" cy="567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0557175-F316-4D5C-B8DD-A738AD8BC5ED}"/>
              </a:ext>
            </a:extLst>
          </p:cNvPr>
          <p:cNvGrpSpPr/>
          <p:nvPr/>
        </p:nvGrpSpPr>
        <p:grpSpPr>
          <a:xfrm>
            <a:off x="-1085976" y="3469822"/>
            <a:ext cx="5442576" cy="700007"/>
            <a:chOff x="-1085976" y="3469822"/>
            <a:chExt cx="5442576" cy="700007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44AD3990-921C-4078-AF4D-228C8D5B191A}"/>
                </a:ext>
              </a:extLst>
            </p:cNvPr>
            <p:cNvGrpSpPr/>
            <p:nvPr/>
          </p:nvGrpSpPr>
          <p:grpSpPr>
            <a:xfrm>
              <a:off x="-1085976" y="3469822"/>
              <a:ext cx="5442576" cy="700007"/>
              <a:chOff x="-950405" y="1194106"/>
              <a:chExt cx="5442576" cy="700007"/>
            </a:xfrm>
          </p:grpSpPr>
          <p:sp>
            <p:nvSpPr>
              <p:cNvPr id="29" name="Google Shape;699;p37">
                <a:extLst>
                  <a:ext uri="{FF2B5EF4-FFF2-40B4-BE49-F238E27FC236}">
                    <a16:creationId xmlns:a16="http://schemas.microsoft.com/office/drawing/2014/main" id="{9900FCF2-4BED-4C86-BA46-83E423B55B27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05;p37">
                <a:extLst>
                  <a:ext uri="{FF2B5EF4-FFF2-40B4-BE49-F238E27FC236}">
                    <a16:creationId xmlns:a16="http://schemas.microsoft.com/office/drawing/2014/main" id="{D3EB5BE6-07F3-4506-A9AD-380688B964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3414" y="1292583"/>
                <a:ext cx="2814530" cy="50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DM Sans"/>
                  <a:buNone/>
                  <a:defRPr sz="16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 algn="l"/>
                <a:r>
                  <a:rPr lang="pt-BR" sz="1000" dirty="0"/>
                  <a:t>Permite transferir dados de bancos de dados relacionais para o Hadoop e vice e versa.</a:t>
                </a:r>
              </a:p>
            </p:txBody>
          </p: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65D322DD-961E-431A-BDE1-6F0407F4A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080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8A5F3850-2282-44FC-B419-851DBBE57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" y="3673689"/>
              <a:ext cx="1269265" cy="325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Apache Kafka: o que é e como integrar dados">
            <a:extLst>
              <a:ext uri="{FF2B5EF4-FFF2-40B4-BE49-F238E27FC236}">
                <a16:creationId xmlns:a16="http://schemas.microsoft.com/office/drawing/2014/main" id="{10252B43-867D-47BC-92BF-06571047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 b="28575"/>
          <a:stretch/>
        </p:blipFill>
        <p:spPr bwMode="auto">
          <a:xfrm>
            <a:off x="7847617" y="1976447"/>
            <a:ext cx="1153397" cy="49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pache Cassandra – Wikipédia, a enciclopédia livre">
            <a:extLst>
              <a:ext uri="{FF2B5EF4-FFF2-40B4-BE49-F238E27FC236}">
                <a16:creationId xmlns:a16="http://schemas.microsoft.com/office/drawing/2014/main" id="{9D06F362-76A8-4471-836F-06871D8F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947" y="2732248"/>
            <a:ext cx="873088" cy="58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3C98563-BA1A-4690-90D4-5A31D872326E}"/>
              </a:ext>
            </a:extLst>
          </p:cNvPr>
          <p:cNvGrpSpPr/>
          <p:nvPr/>
        </p:nvGrpSpPr>
        <p:grpSpPr>
          <a:xfrm>
            <a:off x="4787402" y="1079099"/>
            <a:ext cx="5442576" cy="700007"/>
            <a:chOff x="4783911" y="1079806"/>
            <a:chExt cx="5442576" cy="700007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2FE813DE-1A02-421D-A629-2608B0653EBD}"/>
                </a:ext>
              </a:extLst>
            </p:cNvPr>
            <p:cNvGrpSpPr/>
            <p:nvPr/>
          </p:nvGrpSpPr>
          <p:grpSpPr>
            <a:xfrm rot="10800000">
              <a:off x="4783911" y="1079806"/>
              <a:ext cx="5442576" cy="700007"/>
              <a:chOff x="-950405" y="1194106"/>
              <a:chExt cx="5442576" cy="700007"/>
            </a:xfrm>
          </p:grpSpPr>
          <p:sp>
            <p:nvSpPr>
              <p:cNvPr id="93" name="Google Shape;699;p37">
                <a:extLst>
                  <a:ext uri="{FF2B5EF4-FFF2-40B4-BE49-F238E27FC236}">
                    <a16:creationId xmlns:a16="http://schemas.microsoft.com/office/drawing/2014/main" id="{5E90ADCB-B50B-480B-A0A2-558070194F34}"/>
                  </a:ext>
                </a:extLst>
              </p:cNvPr>
              <p:cNvSpPr/>
              <p:nvPr/>
            </p:nvSpPr>
            <p:spPr>
              <a:xfrm>
                <a:off x="-950405" y="1194106"/>
                <a:ext cx="5442576" cy="7000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705A9F07-8303-4419-995B-9F79F63FD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566" y="1275504"/>
                <a:ext cx="1" cy="51525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Google Shape;705;p37">
              <a:extLst>
                <a:ext uri="{FF2B5EF4-FFF2-40B4-BE49-F238E27FC236}">
                  <a16:creationId xmlns:a16="http://schemas.microsoft.com/office/drawing/2014/main" id="{D5C47127-EDA0-4935-99CB-99177351B789}"/>
                </a:ext>
              </a:extLst>
            </p:cNvPr>
            <p:cNvSpPr txBox="1">
              <a:spLocks/>
            </p:cNvSpPr>
            <p:nvPr/>
          </p:nvSpPr>
          <p:spPr>
            <a:xfrm>
              <a:off x="4932682" y="1178283"/>
              <a:ext cx="2742813" cy="503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r"/>
              <a:r>
                <a:rPr lang="pt-BR" sz="1000" dirty="0"/>
                <a:t>Permite transportar logs de web servers em larga escala para o cluster Hadoop em real time.</a:t>
              </a:r>
            </a:p>
          </p:txBody>
        </p:sp>
      </p:grpSp>
      <p:pic>
        <p:nvPicPr>
          <p:cNvPr id="96" name="Picture 14" descr="Introdução. O que é o Apache Flume ? | by Augusto Berwaldt | Apache Flume |  Medium">
            <a:extLst>
              <a:ext uri="{FF2B5EF4-FFF2-40B4-BE49-F238E27FC236}">
                <a16:creationId xmlns:a16="http://schemas.microsoft.com/office/drawing/2014/main" id="{6425A963-9D95-4F92-B570-1FC18FA25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456" y="1190956"/>
            <a:ext cx="733087" cy="4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003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-939325" y="603300"/>
            <a:ext cx="16617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82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200" name="Google Shape;200;p30"/>
          <p:cNvCxnSpPr/>
          <p:nvPr/>
        </p:nvCxnSpPr>
        <p:spPr>
          <a:xfrm>
            <a:off x="818546" y="4446744"/>
            <a:ext cx="7207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" name="Google Shape;435;p33">
            <a:extLst>
              <a:ext uri="{FF2B5EF4-FFF2-40B4-BE49-F238E27FC236}">
                <a16:creationId xmlns:a16="http://schemas.microsoft.com/office/drawing/2014/main" id="{1D1E8A9D-2BBA-48D4-AFC6-A7B6C33797C5}"/>
              </a:ext>
            </a:extLst>
          </p:cNvPr>
          <p:cNvGrpSpPr/>
          <p:nvPr/>
        </p:nvGrpSpPr>
        <p:grpSpPr>
          <a:xfrm>
            <a:off x="5448736" y="603300"/>
            <a:ext cx="2409160" cy="3843397"/>
            <a:chOff x="5363240" y="873010"/>
            <a:chExt cx="2176311" cy="3573687"/>
          </a:xfrm>
        </p:grpSpPr>
        <p:grpSp>
          <p:nvGrpSpPr>
            <p:cNvPr id="125" name="Google Shape;436;p33">
              <a:extLst>
                <a:ext uri="{FF2B5EF4-FFF2-40B4-BE49-F238E27FC236}">
                  <a16:creationId xmlns:a16="http://schemas.microsoft.com/office/drawing/2014/main" id="{E6C30C35-915C-4E52-9609-7E296DC73A10}"/>
                </a:ext>
              </a:extLst>
            </p:cNvPr>
            <p:cNvGrpSpPr/>
            <p:nvPr/>
          </p:nvGrpSpPr>
          <p:grpSpPr>
            <a:xfrm>
              <a:off x="5363240" y="873010"/>
              <a:ext cx="2176311" cy="3573687"/>
              <a:chOff x="5363240" y="873010"/>
              <a:chExt cx="2176311" cy="3573687"/>
            </a:xfrm>
          </p:grpSpPr>
          <p:sp>
            <p:nvSpPr>
              <p:cNvPr id="127" name="Google Shape;437;p33">
                <a:extLst>
                  <a:ext uri="{FF2B5EF4-FFF2-40B4-BE49-F238E27FC236}">
                    <a16:creationId xmlns:a16="http://schemas.microsoft.com/office/drawing/2014/main" id="{0DEED914-5E21-48FD-96B5-093855003F41}"/>
                  </a:ext>
                </a:extLst>
              </p:cNvPr>
              <p:cNvSpPr/>
              <p:nvPr/>
            </p:nvSpPr>
            <p:spPr>
              <a:xfrm>
                <a:off x="6074209" y="1303345"/>
                <a:ext cx="321814" cy="414018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6569" extrusionOk="0">
                    <a:moveTo>
                      <a:pt x="11525" y="0"/>
                    </a:moveTo>
                    <a:cubicBezTo>
                      <a:pt x="10716" y="0"/>
                      <a:pt x="9451" y="805"/>
                      <a:pt x="7606" y="2592"/>
                    </a:cubicBezTo>
                    <a:cubicBezTo>
                      <a:pt x="4804" y="5361"/>
                      <a:pt x="2269" y="8363"/>
                      <a:pt x="1" y="11599"/>
                    </a:cubicBezTo>
                    <a:lnTo>
                      <a:pt x="8607" y="16569"/>
                    </a:lnTo>
                    <a:cubicBezTo>
                      <a:pt x="8607" y="16569"/>
                      <a:pt x="12176" y="8296"/>
                      <a:pt x="12610" y="3960"/>
                    </a:cubicBezTo>
                    <a:cubicBezTo>
                      <a:pt x="12878" y="1468"/>
                      <a:pt x="12618" y="0"/>
                      <a:pt x="11525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8;p33">
                <a:extLst>
                  <a:ext uri="{FF2B5EF4-FFF2-40B4-BE49-F238E27FC236}">
                    <a16:creationId xmlns:a16="http://schemas.microsoft.com/office/drawing/2014/main" id="{6E516C11-8130-4DEE-A20E-3C4A4A13EA72}"/>
                  </a:ext>
                </a:extLst>
              </p:cNvPr>
              <p:cNvSpPr/>
              <p:nvPr/>
            </p:nvSpPr>
            <p:spPr>
              <a:xfrm>
                <a:off x="6165913" y="1280731"/>
                <a:ext cx="680984" cy="843853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3771" extrusionOk="0">
                    <a:moveTo>
                      <a:pt x="10393" y="0"/>
                    </a:moveTo>
                    <a:cubicBezTo>
                      <a:pt x="8789" y="0"/>
                      <a:pt x="6759" y="631"/>
                      <a:pt x="6104" y="1262"/>
                    </a:cubicBezTo>
                    <a:cubicBezTo>
                      <a:pt x="5537" y="1829"/>
                      <a:pt x="4303" y="5432"/>
                      <a:pt x="3503" y="8434"/>
                    </a:cubicBezTo>
                    <a:cubicBezTo>
                      <a:pt x="1901" y="14372"/>
                      <a:pt x="0" y="33319"/>
                      <a:pt x="367" y="33686"/>
                    </a:cubicBezTo>
                    <a:cubicBezTo>
                      <a:pt x="421" y="33744"/>
                      <a:pt x="948" y="33770"/>
                      <a:pt x="1817" y="33770"/>
                    </a:cubicBezTo>
                    <a:cubicBezTo>
                      <a:pt x="7353" y="33770"/>
                      <a:pt x="26804" y="32729"/>
                      <a:pt x="26919" y="32585"/>
                    </a:cubicBezTo>
                    <a:cubicBezTo>
                      <a:pt x="27253" y="32118"/>
                      <a:pt x="18180" y="4798"/>
                      <a:pt x="12075" y="395"/>
                    </a:cubicBezTo>
                    <a:cubicBezTo>
                      <a:pt x="11686" y="115"/>
                      <a:pt x="11078" y="0"/>
                      <a:pt x="1039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9;p33">
                <a:extLst>
                  <a:ext uri="{FF2B5EF4-FFF2-40B4-BE49-F238E27FC236}">
                    <a16:creationId xmlns:a16="http://schemas.microsoft.com/office/drawing/2014/main" id="{F167BF1F-CEDA-46C3-87DC-4B0048F4A714}"/>
                  </a:ext>
                </a:extLst>
              </p:cNvPr>
              <p:cNvSpPr/>
              <p:nvPr/>
            </p:nvSpPr>
            <p:spPr>
              <a:xfrm>
                <a:off x="6322610" y="1341426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1"/>
                    </a:moveTo>
                    <a:lnTo>
                      <a:pt x="67" y="1"/>
                    </a:lnTo>
                    <a:cubicBezTo>
                      <a:pt x="0" y="568"/>
                      <a:pt x="100" y="1135"/>
                      <a:pt x="334" y="1669"/>
                    </a:cubicBezTo>
                    <a:cubicBezTo>
                      <a:pt x="367" y="1368"/>
                      <a:pt x="367" y="1102"/>
                      <a:pt x="334" y="835"/>
                    </a:cubicBezTo>
                    <a:cubicBezTo>
                      <a:pt x="267" y="535"/>
                      <a:pt x="200" y="268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40;p33">
                <a:extLst>
                  <a:ext uri="{FF2B5EF4-FFF2-40B4-BE49-F238E27FC236}">
                    <a16:creationId xmlns:a16="http://schemas.microsoft.com/office/drawing/2014/main" id="{600F5160-A3B8-4ED9-8BC4-0E3E65C58BE1}"/>
                  </a:ext>
                </a:extLst>
              </p:cNvPr>
              <p:cNvSpPr/>
              <p:nvPr/>
            </p:nvSpPr>
            <p:spPr>
              <a:xfrm>
                <a:off x="6382605" y="1289127"/>
                <a:ext cx="40880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76" extrusionOk="0">
                    <a:moveTo>
                      <a:pt x="1219" y="1"/>
                    </a:moveTo>
                    <a:cubicBezTo>
                      <a:pt x="1077" y="1"/>
                      <a:pt x="935" y="9"/>
                      <a:pt x="802" y="26"/>
                    </a:cubicBezTo>
                    <a:cubicBezTo>
                      <a:pt x="535" y="59"/>
                      <a:pt x="234" y="126"/>
                      <a:pt x="1" y="226"/>
                    </a:cubicBezTo>
                    <a:cubicBezTo>
                      <a:pt x="134" y="259"/>
                      <a:pt x="268" y="276"/>
                      <a:pt x="405" y="276"/>
                    </a:cubicBezTo>
                    <a:cubicBezTo>
                      <a:pt x="543" y="276"/>
                      <a:pt x="685" y="259"/>
                      <a:pt x="835" y="226"/>
                    </a:cubicBezTo>
                    <a:cubicBezTo>
                      <a:pt x="1102" y="192"/>
                      <a:pt x="1369" y="126"/>
                      <a:pt x="1635" y="26"/>
                    </a:cubicBezTo>
                    <a:cubicBezTo>
                      <a:pt x="1502" y="9"/>
                      <a:pt x="1360" y="1"/>
                      <a:pt x="1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41;p33">
                <a:extLst>
                  <a:ext uri="{FF2B5EF4-FFF2-40B4-BE49-F238E27FC236}">
                    <a16:creationId xmlns:a16="http://schemas.microsoft.com/office/drawing/2014/main" id="{BE203CD6-A152-4428-A4EF-4A6ED549A97D}"/>
                  </a:ext>
                </a:extLst>
              </p:cNvPr>
              <p:cNvSpPr/>
              <p:nvPr/>
            </p:nvSpPr>
            <p:spPr>
              <a:xfrm>
                <a:off x="6286753" y="1263890"/>
                <a:ext cx="185882" cy="152224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092" extrusionOk="0">
                    <a:moveTo>
                      <a:pt x="4311" y="0"/>
                    </a:moveTo>
                    <a:cubicBezTo>
                      <a:pt x="3468" y="0"/>
                      <a:pt x="2578" y="218"/>
                      <a:pt x="1836" y="769"/>
                    </a:cubicBezTo>
                    <a:cubicBezTo>
                      <a:pt x="801" y="1536"/>
                      <a:pt x="1" y="5506"/>
                      <a:pt x="2369" y="6039"/>
                    </a:cubicBezTo>
                    <a:cubicBezTo>
                      <a:pt x="2523" y="6074"/>
                      <a:pt x="2677" y="6091"/>
                      <a:pt x="2829" y="6091"/>
                    </a:cubicBezTo>
                    <a:cubicBezTo>
                      <a:pt x="4987" y="6091"/>
                      <a:pt x="6928" y="2758"/>
                      <a:pt x="7239" y="1636"/>
                    </a:cubicBezTo>
                    <a:cubicBezTo>
                      <a:pt x="7438" y="840"/>
                      <a:pt x="5967" y="0"/>
                      <a:pt x="4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42;p33">
                <a:extLst>
                  <a:ext uri="{FF2B5EF4-FFF2-40B4-BE49-F238E27FC236}">
                    <a16:creationId xmlns:a16="http://schemas.microsoft.com/office/drawing/2014/main" id="{142783C3-F8CD-4337-B0AD-E8E8093B3B23}"/>
                  </a:ext>
                </a:extLst>
              </p:cNvPr>
              <p:cNvSpPr/>
              <p:nvPr/>
            </p:nvSpPr>
            <p:spPr>
              <a:xfrm>
                <a:off x="6286753" y="1151396"/>
                <a:ext cx="175912" cy="2502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10016" extrusionOk="0">
                    <a:moveTo>
                      <a:pt x="5938" y="0"/>
                    </a:moveTo>
                    <a:lnTo>
                      <a:pt x="1" y="2102"/>
                    </a:lnTo>
                    <a:cubicBezTo>
                      <a:pt x="468" y="3303"/>
                      <a:pt x="801" y="4537"/>
                      <a:pt x="968" y="5771"/>
                    </a:cubicBezTo>
                    <a:cubicBezTo>
                      <a:pt x="1002" y="5938"/>
                      <a:pt x="1002" y="6071"/>
                      <a:pt x="968" y="6205"/>
                    </a:cubicBezTo>
                    <a:lnTo>
                      <a:pt x="968" y="6272"/>
                    </a:lnTo>
                    <a:cubicBezTo>
                      <a:pt x="935" y="7005"/>
                      <a:pt x="1102" y="9807"/>
                      <a:pt x="2536" y="10008"/>
                    </a:cubicBezTo>
                    <a:cubicBezTo>
                      <a:pt x="2584" y="10013"/>
                      <a:pt x="2633" y="10016"/>
                      <a:pt x="2682" y="10016"/>
                    </a:cubicBezTo>
                    <a:cubicBezTo>
                      <a:pt x="4146" y="10016"/>
                      <a:pt x="6232" y="7678"/>
                      <a:pt x="7006" y="5871"/>
                    </a:cubicBezTo>
                    <a:cubicBezTo>
                      <a:pt x="7039" y="5738"/>
                      <a:pt x="6739" y="4504"/>
                      <a:pt x="6405" y="2969"/>
                    </a:cubicBezTo>
                    <a:cubicBezTo>
                      <a:pt x="6239" y="2035"/>
                      <a:pt x="6039" y="968"/>
                      <a:pt x="5938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43;p33">
                <a:extLst>
                  <a:ext uri="{FF2B5EF4-FFF2-40B4-BE49-F238E27FC236}">
                    <a16:creationId xmlns:a16="http://schemas.microsoft.com/office/drawing/2014/main" id="{BEA97D62-6D64-4A37-87A4-4A9CAC90956C}"/>
                  </a:ext>
                </a:extLst>
              </p:cNvPr>
              <p:cNvSpPr/>
              <p:nvPr/>
            </p:nvSpPr>
            <p:spPr>
              <a:xfrm>
                <a:off x="6165913" y="904370"/>
                <a:ext cx="282584" cy="373063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14930" extrusionOk="0">
                    <a:moveTo>
                      <a:pt x="5522" y="1"/>
                    </a:moveTo>
                    <a:cubicBezTo>
                      <a:pt x="4264" y="1"/>
                      <a:pt x="3029" y="405"/>
                      <a:pt x="2135" y="1247"/>
                    </a:cubicBezTo>
                    <a:cubicBezTo>
                      <a:pt x="601" y="2715"/>
                      <a:pt x="0" y="10987"/>
                      <a:pt x="2002" y="13389"/>
                    </a:cubicBezTo>
                    <a:cubicBezTo>
                      <a:pt x="2895" y="14458"/>
                      <a:pt x="4097" y="14929"/>
                      <a:pt x="5329" y="14929"/>
                    </a:cubicBezTo>
                    <a:cubicBezTo>
                      <a:pt x="6902" y="14929"/>
                      <a:pt x="8522" y="14161"/>
                      <a:pt x="9607" y="12889"/>
                    </a:cubicBezTo>
                    <a:cubicBezTo>
                      <a:pt x="10975" y="11321"/>
                      <a:pt x="11308" y="4950"/>
                      <a:pt x="10374" y="2881"/>
                    </a:cubicBezTo>
                    <a:cubicBezTo>
                      <a:pt x="9538" y="1004"/>
                      <a:pt x="7503" y="1"/>
                      <a:pt x="5522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4;p33">
                <a:extLst>
                  <a:ext uri="{FF2B5EF4-FFF2-40B4-BE49-F238E27FC236}">
                    <a16:creationId xmlns:a16="http://schemas.microsoft.com/office/drawing/2014/main" id="{A2003768-78B5-4053-9BAC-298F515FE5C8}"/>
                  </a:ext>
                </a:extLst>
              </p:cNvPr>
              <p:cNvSpPr/>
              <p:nvPr/>
            </p:nvSpPr>
            <p:spPr>
              <a:xfrm>
                <a:off x="6410116" y="1224734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5;p33">
                <a:extLst>
                  <a:ext uri="{FF2B5EF4-FFF2-40B4-BE49-F238E27FC236}">
                    <a16:creationId xmlns:a16="http://schemas.microsoft.com/office/drawing/2014/main" id="{F845C361-42B7-426F-8EA6-6CB83D9C1991}"/>
                  </a:ext>
                </a:extLst>
              </p:cNvPr>
              <p:cNvSpPr/>
              <p:nvPr/>
            </p:nvSpPr>
            <p:spPr>
              <a:xfrm>
                <a:off x="6298422" y="1090552"/>
                <a:ext cx="12544" cy="2918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168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1068"/>
                      <a:pt x="501" y="1168"/>
                    </a:cubicBezTo>
                    <a:lnTo>
                      <a:pt x="501" y="1134"/>
                    </a:lnTo>
                    <a:cubicBezTo>
                      <a:pt x="134" y="968"/>
                      <a:pt x="101" y="467"/>
                      <a:pt x="134" y="34"/>
                    </a:cubicBezTo>
                    <a:cubicBezTo>
                      <a:pt x="134" y="34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6;p33">
                <a:extLst>
                  <a:ext uri="{FF2B5EF4-FFF2-40B4-BE49-F238E27FC236}">
                    <a16:creationId xmlns:a16="http://schemas.microsoft.com/office/drawing/2014/main" id="{3FD709FC-278C-489D-A846-2C44D4F3B25A}"/>
                  </a:ext>
                </a:extLst>
              </p:cNvPr>
              <p:cNvSpPr/>
              <p:nvPr/>
            </p:nvSpPr>
            <p:spPr>
              <a:xfrm>
                <a:off x="6295948" y="1080557"/>
                <a:ext cx="3250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69" extrusionOk="0">
                    <a:moveTo>
                      <a:pt x="600" y="0"/>
                    </a:moveTo>
                    <a:cubicBezTo>
                      <a:pt x="40" y="0"/>
                      <a:pt x="1" y="1368"/>
                      <a:pt x="612" y="1368"/>
                    </a:cubicBezTo>
                    <a:cubicBezTo>
                      <a:pt x="619" y="1368"/>
                      <a:pt x="626" y="1368"/>
                      <a:pt x="634" y="1368"/>
                    </a:cubicBezTo>
                    <a:cubicBezTo>
                      <a:pt x="1267" y="1368"/>
                      <a:pt x="1301" y="0"/>
                      <a:pt x="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7;p33">
                <a:extLst>
                  <a:ext uri="{FF2B5EF4-FFF2-40B4-BE49-F238E27FC236}">
                    <a16:creationId xmlns:a16="http://schemas.microsoft.com/office/drawing/2014/main" id="{20FC8E04-19D9-40D4-9221-534085CECB16}"/>
                  </a:ext>
                </a:extLst>
              </p:cNvPr>
              <p:cNvSpPr/>
              <p:nvPr/>
            </p:nvSpPr>
            <p:spPr>
              <a:xfrm>
                <a:off x="6227582" y="1090552"/>
                <a:ext cx="13368" cy="28361"/>
              </a:xfrm>
              <a:custGeom>
                <a:avLst/>
                <a:gdLst/>
                <a:ahLst/>
                <a:cxnLst/>
                <a:rect l="l" t="t" r="r" b="b"/>
                <a:pathLst>
                  <a:path w="535" h="1135" extrusionOk="0">
                    <a:moveTo>
                      <a:pt x="468" y="0"/>
                    </a:moveTo>
                    <a:cubicBezTo>
                      <a:pt x="468" y="0"/>
                      <a:pt x="434" y="34"/>
                      <a:pt x="434" y="34"/>
                    </a:cubicBezTo>
                    <a:cubicBezTo>
                      <a:pt x="434" y="467"/>
                      <a:pt x="367" y="968"/>
                      <a:pt x="1" y="1101"/>
                    </a:cubicBezTo>
                    <a:lnTo>
                      <a:pt x="1" y="1134"/>
                    </a:lnTo>
                    <a:cubicBezTo>
                      <a:pt x="501" y="1068"/>
                      <a:pt x="534" y="401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8;p33">
                <a:extLst>
                  <a:ext uri="{FF2B5EF4-FFF2-40B4-BE49-F238E27FC236}">
                    <a16:creationId xmlns:a16="http://schemas.microsoft.com/office/drawing/2014/main" id="{2D47AB6F-9AB8-4AE9-8B1E-7A1AB4CCAB2A}"/>
                  </a:ext>
                </a:extLst>
              </p:cNvPr>
              <p:cNvSpPr/>
              <p:nvPr/>
            </p:nvSpPr>
            <p:spPr>
              <a:xfrm>
                <a:off x="6210466" y="1078832"/>
                <a:ext cx="33458" cy="343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73" extrusionOk="0">
                    <a:moveTo>
                      <a:pt x="704" y="0"/>
                    </a:moveTo>
                    <a:cubicBezTo>
                      <a:pt x="49" y="0"/>
                      <a:pt x="1" y="1337"/>
                      <a:pt x="652" y="1370"/>
                    </a:cubicBezTo>
                    <a:cubicBezTo>
                      <a:pt x="667" y="1372"/>
                      <a:pt x="682" y="1372"/>
                      <a:pt x="696" y="1372"/>
                    </a:cubicBezTo>
                    <a:cubicBezTo>
                      <a:pt x="1289" y="1372"/>
                      <a:pt x="1338" y="67"/>
                      <a:pt x="752" y="2"/>
                    </a:cubicBezTo>
                    <a:cubicBezTo>
                      <a:pt x="736" y="1"/>
                      <a:pt x="720" y="0"/>
                      <a:pt x="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9;p33">
                <a:extLst>
                  <a:ext uri="{FF2B5EF4-FFF2-40B4-BE49-F238E27FC236}">
                    <a16:creationId xmlns:a16="http://schemas.microsoft.com/office/drawing/2014/main" id="{A9D57AC4-3234-45B1-88D5-0BCA2FD7F2E6}"/>
                  </a:ext>
                </a:extLst>
              </p:cNvPr>
              <p:cNvSpPr/>
              <p:nvPr/>
            </p:nvSpPr>
            <p:spPr>
              <a:xfrm>
                <a:off x="6296773" y="1039302"/>
                <a:ext cx="39680" cy="24863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995" extrusionOk="0">
                    <a:moveTo>
                      <a:pt x="552" y="1"/>
                    </a:moveTo>
                    <a:cubicBezTo>
                      <a:pt x="401" y="1"/>
                      <a:pt x="250" y="53"/>
                      <a:pt x="134" y="150"/>
                    </a:cubicBezTo>
                    <a:cubicBezTo>
                      <a:pt x="34" y="250"/>
                      <a:pt x="0" y="383"/>
                      <a:pt x="67" y="484"/>
                    </a:cubicBezTo>
                    <a:cubicBezTo>
                      <a:pt x="200" y="650"/>
                      <a:pt x="400" y="750"/>
                      <a:pt x="601" y="784"/>
                    </a:cubicBezTo>
                    <a:cubicBezTo>
                      <a:pt x="767" y="850"/>
                      <a:pt x="934" y="951"/>
                      <a:pt x="1134" y="984"/>
                    </a:cubicBezTo>
                    <a:cubicBezTo>
                      <a:pt x="1159" y="991"/>
                      <a:pt x="1184" y="994"/>
                      <a:pt x="1208" y="994"/>
                    </a:cubicBezTo>
                    <a:cubicBezTo>
                      <a:pt x="1413" y="994"/>
                      <a:pt x="1587" y="759"/>
                      <a:pt x="1468" y="550"/>
                    </a:cubicBezTo>
                    <a:cubicBezTo>
                      <a:pt x="1334" y="317"/>
                      <a:pt x="1101" y="150"/>
                      <a:pt x="867" y="83"/>
                    </a:cubicBezTo>
                    <a:cubicBezTo>
                      <a:pt x="770" y="28"/>
                      <a:pt x="661" y="1"/>
                      <a:pt x="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50;p33">
                <a:extLst>
                  <a:ext uri="{FF2B5EF4-FFF2-40B4-BE49-F238E27FC236}">
                    <a16:creationId xmlns:a16="http://schemas.microsoft.com/office/drawing/2014/main" id="{2B9E33BF-8B68-441D-B368-D3B05716565D}"/>
                  </a:ext>
                </a:extLst>
              </p:cNvPr>
              <p:cNvSpPr/>
              <p:nvPr/>
            </p:nvSpPr>
            <p:spPr>
              <a:xfrm>
                <a:off x="6206093" y="1038078"/>
                <a:ext cx="39855" cy="23388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936" extrusionOk="0">
                    <a:moveTo>
                      <a:pt x="1012" y="1"/>
                    </a:moveTo>
                    <a:cubicBezTo>
                      <a:pt x="938" y="1"/>
                      <a:pt x="865" y="12"/>
                      <a:pt x="794" y="32"/>
                    </a:cubicBezTo>
                    <a:cubicBezTo>
                      <a:pt x="527" y="99"/>
                      <a:pt x="293" y="232"/>
                      <a:pt x="127" y="466"/>
                    </a:cubicBezTo>
                    <a:cubicBezTo>
                      <a:pt x="0" y="656"/>
                      <a:pt x="144" y="935"/>
                      <a:pt x="386" y="935"/>
                    </a:cubicBezTo>
                    <a:cubicBezTo>
                      <a:pt x="400" y="935"/>
                      <a:pt x="413" y="935"/>
                      <a:pt x="427" y="933"/>
                    </a:cubicBezTo>
                    <a:cubicBezTo>
                      <a:pt x="594" y="899"/>
                      <a:pt x="794" y="866"/>
                      <a:pt x="961" y="799"/>
                    </a:cubicBezTo>
                    <a:cubicBezTo>
                      <a:pt x="1161" y="766"/>
                      <a:pt x="1361" y="699"/>
                      <a:pt x="1494" y="533"/>
                    </a:cubicBezTo>
                    <a:cubicBezTo>
                      <a:pt x="1594" y="432"/>
                      <a:pt x="1594" y="299"/>
                      <a:pt x="1494" y="199"/>
                    </a:cubicBezTo>
                    <a:cubicBezTo>
                      <a:pt x="1355" y="59"/>
                      <a:pt x="1183" y="1"/>
                      <a:pt x="10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51;p33">
                <a:extLst>
                  <a:ext uri="{FF2B5EF4-FFF2-40B4-BE49-F238E27FC236}">
                    <a16:creationId xmlns:a16="http://schemas.microsoft.com/office/drawing/2014/main" id="{0D5B7534-4A0B-47CE-8E1D-9D948CD44747}"/>
                  </a:ext>
                </a:extLst>
              </p:cNvPr>
              <p:cNvSpPr/>
              <p:nvPr/>
            </p:nvSpPr>
            <p:spPr>
              <a:xfrm>
                <a:off x="6290101" y="1190202"/>
                <a:ext cx="21689" cy="1039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416" extrusionOk="0">
                    <a:moveTo>
                      <a:pt x="843" y="0"/>
                    </a:moveTo>
                    <a:cubicBezTo>
                      <a:pt x="838" y="0"/>
                      <a:pt x="834" y="4"/>
                      <a:pt x="834" y="15"/>
                    </a:cubicBezTo>
                    <a:cubicBezTo>
                      <a:pt x="734" y="115"/>
                      <a:pt x="601" y="249"/>
                      <a:pt x="467" y="249"/>
                    </a:cubicBezTo>
                    <a:cubicBezTo>
                      <a:pt x="301" y="249"/>
                      <a:pt x="134" y="215"/>
                      <a:pt x="0" y="149"/>
                    </a:cubicBezTo>
                    <a:lnTo>
                      <a:pt x="0" y="182"/>
                    </a:lnTo>
                    <a:cubicBezTo>
                      <a:pt x="134" y="349"/>
                      <a:pt x="334" y="415"/>
                      <a:pt x="534" y="415"/>
                    </a:cubicBezTo>
                    <a:cubicBezTo>
                      <a:pt x="734" y="349"/>
                      <a:pt x="868" y="215"/>
                      <a:pt x="868" y="15"/>
                    </a:cubicBezTo>
                    <a:cubicBezTo>
                      <a:pt x="868" y="15"/>
                      <a:pt x="853" y="0"/>
                      <a:pt x="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52;p33">
                <a:extLst>
                  <a:ext uri="{FF2B5EF4-FFF2-40B4-BE49-F238E27FC236}">
                    <a16:creationId xmlns:a16="http://schemas.microsoft.com/office/drawing/2014/main" id="{47199BAA-187F-41A5-958A-B1922CAFBDD5}"/>
                  </a:ext>
                </a:extLst>
              </p:cNvPr>
              <p:cNvSpPr/>
              <p:nvPr/>
            </p:nvSpPr>
            <p:spPr>
              <a:xfrm>
                <a:off x="6237577" y="1041251"/>
                <a:ext cx="62544" cy="13330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335" extrusionOk="0">
                    <a:moveTo>
                      <a:pt x="640" y="0"/>
                    </a:moveTo>
                    <a:cubicBezTo>
                      <a:pt x="619" y="0"/>
                      <a:pt x="601" y="10"/>
                      <a:pt x="601" y="39"/>
                    </a:cubicBezTo>
                    <a:cubicBezTo>
                      <a:pt x="268" y="1473"/>
                      <a:pt x="68" y="2974"/>
                      <a:pt x="1" y="4442"/>
                    </a:cubicBezTo>
                    <a:cubicBezTo>
                      <a:pt x="1" y="4480"/>
                      <a:pt x="33" y="4496"/>
                      <a:pt x="84" y="4496"/>
                    </a:cubicBezTo>
                    <a:cubicBezTo>
                      <a:pt x="254" y="4496"/>
                      <a:pt x="632" y="4326"/>
                      <a:pt x="735" y="4275"/>
                    </a:cubicBezTo>
                    <a:lnTo>
                      <a:pt x="735" y="4275"/>
                    </a:lnTo>
                    <a:cubicBezTo>
                      <a:pt x="735" y="4275"/>
                      <a:pt x="701" y="4809"/>
                      <a:pt x="701" y="5109"/>
                    </a:cubicBezTo>
                    <a:lnTo>
                      <a:pt x="701" y="5176"/>
                    </a:lnTo>
                    <a:cubicBezTo>
                      <a:pt x="701" y="5176"/>
                      <a:pt x="701" y="5209"/>
                      <a:pt x="701" y="5209"/>
                    </a:cubicBezTo>
                    <a:cubicBezTo>
                      <a:pt x="701" y="5242"/>
                      <a:pt x="735" y="5309"/>
                      <a:pt x="768" y="5309"/>
                    </a:cubicBezTo>
                    <a:lnTo>
                      <a:pt x="968" y="5309"/>
                    </a:lnTo>
                    <a:cubicBezTo>
                      <a:pt x="1052" y="5326"/>
                      <a:pt x="1143" y="5334"/>
                      <a:pt x="1235" y="5334"/>
                    </a:cubicBezTo>
                    <a:cubicBezTo>
                      <a:pt x="1327" y="5334"/>
                      <a:pt x="1419" y="5326"/>
                      <a:pt x="1502" y="5309"/>
                    </a:cubicBezTo>
                    <a:cubicBezTo>
                      <a:pt x="1902" y="5242"/>
                      <a:pt x="2269" y="5009"/>
                      <a:pt x="2503" y="4675"/>
                    </a:cubicBezTo>
                    <a:cubicBezTo>
                      <a:pt x="2503" y="4642"/>
                      <a:pt x="2469" y="4609"/>
                      <a:pt x="2436" y="4609"/>
                    </a:cubicBezTo>
                    <a:cubicBezTo>
                      <a:pt x="2065" y="4923"/>
                      <a:pt x="1621" y="5090"/>
                      <a:pt x="1166" y="5090"/>
                    </a:cubicBezTo>
                    <a:cubicBezTo>
                      <a:pt x="1089" y="5090"/>
                      <a:pt x="1012" y="5085"/>
                      <a:pt x="935" y="5076"/>
                    </a:cubicBezTo>
                    <a:cubicBezTo>
                      <a:pt x="901" y="4909"/>
                      <a:pt x="1035" y="3941"/>
                      <a:pt x="1002" y="3941"/>
                    </a:cubicBezTo>
                    <a:lnTo>
                      <a:pt x="1002" y="3941"/>
                    </a:lnTo>
                    <a:cubicBezTo>
                      <a:pt x="768" y="3975"/>
                      <a:pt x="535" y="4041"/>
                      <a:pt x="301" y="4142"/>
                    </a:cubicBezTo>
                    <a:cubicBezTo>
                      <a:pt x="368" y="2774"/>
                      <a:pt x="635" y="1406"/>
                      <a:pt x="701" y="39"/>
                    </a:cubicBezTo>
                    <a:cubicBezTo>
                      <a:pt x="701" y="19"/>
                      <a:pt x="668" y="0"/>
                      <a:pt x="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53;p33">
                <a:extLst>
                  <a:ext uri="{FF2B5EF4-FFF2-40B4-BE49-F238E27FC236}">
                    <a16:creationId xmlns:a16="http://schemas.microsoft.com/office/drawing/2014/main" id="{4E13ED0B-AE96-4B2C-B038-9D90585B4502}"/>
                  </a:ext>
                </a:extLst>
              </p:cNvPr>
              <p:cNvSpPr/>
              <p:nvPr/>
            </p:nvSpPr>
            <p:spPr>
              <a:xfrm>
                <a:off x="6268437" y="1156394"/>
                <a:ext cx="38356" cy="2898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160" extrusionOk="0">
                    <a:moveTo>
                      <a:pt x="1234" y="1"/>
                    </a:moveTo>
                    <a:cubicBezTo>
                      <a:pt x="901" y="367"/>
                      <a:pt x="467" y="568"/>
                      <a:pt x="0" y="634"/>
                    </a:cubicBezTo>
                    <a:cubicBezTo>
                      <a:pt x="167" y="868"/>
                      <a:pt x="434" y="1035"/>
                      <a:pt x="701" y="1135"/>
                    </a:cubicBezTo>
                    <a:cubicBezTo>
                      <a:pt x="784" y="1151"/>
                      <a:pt x="867" y="1160"/>
                      <a:pt x="951" y="1160"/>
                    </a:cubicBezTo>
                    <a:cubicBezTo>
                      <a:pt x="1034" y="1160"/>
                      <a:pt x="1118" y="1151"/>
                      <a:pt x="1201" y="1135"/>
                    </a:cubicBezTo>
                    <a:cubicBezTo>
                      <a:pt x="1534" y="1001"/>
                      <a:pt x="1501" y="701"/>
                      <a:pt x="1434" y="434"/>
                    </a:cubicBezTo>
                    <a:cubicBezTo>
                      <a:pt x="1368" y="301"/>
                      <a:pt x="1301" y="134"/>
                      <a:pt x="1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4;p33">
                <a:extLst>
                  <a:ext uri="{FF2B5EF4-FFF2-40B4-BE49-F238E27FC236}">
                    <a16:creationId xmlns:a16="http://schemas.microsoft.com/office/drawing/2014/main" id="{1DC67729-B7B3-4509-8411-8A8B7849B2FF}"/>
                  </a:ext>
                </a:extLst>
              </p:cNvPr>
              <p:cNvSpPr/>
              <p:nvPr/>
            </p:nvSpPr>
            <p:spPr>
              <a:xfrm>
                <a:off x="6285928" y="1167238"/>
                <a:ext cx="20865" cy="1814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726" extrusionOk="0">
                    <a:moveTo>
                      <a:pt x="734" y="0"/>
                    </a:moveTo>
                    <a:lnTo>
                      <a:pt x="734" y="0"/>
                    </a:lnTo>
                    <a:cubicBezTo>
                      <a:pt x="367" y="34"/>
                      <a:pt x="67" y="334"/>
                      <a:pt x="1" y="701"/>
                    </a:cubicBezTo>
                    <a:cubicBezTo>
                      <a:pt x="84" y="717"/>
                      <a:pt x="167" y="726"/>
                      <a:pt x="251" y="726"/>
                    </a:cubicBezTo>
                    <a:cubicBezTo>
                      <a:pt x="334" y="726"/>
                      <a:pt x="418" y="717"/>
                      <a:pt x="501" y="701"/>
                    </a:cubicBezTo>
                    <a:cubicBezTo>
                      <a:pt x="834" y="567"/>
                      <a:pt x="801" y="267"/>
                      <a:pt x="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5;p33">
                <a:extLst>
                  <a:ext uri="{FF2B5EF4-FFF2-40B4-BE49-F238E27FC236}">
                    <a16:creationId xmlns:a16="http://schemas.microsoft.com/office/drawing/2014/main" id="{543ACF0D-DC57-4FB0-BDCF-C9B5A0333027}"/>
                  </a:ext>
                </a:extLst>
              </p:cNvPr>
              <p:cNvSpPr/>
              <p:nvPr/>
            </p:nvSpPr>
            <p:spPr>
              <a:xfrm>
                <a:off x="6193400" y="998023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1" y="34"/>
                    </a:moveTo>
                    <a:lnTo>
                      <a:pt x="1" y="1"/>
                    </a:lnTo>
                    <a:lnTo>
                      <a:pt x="1" y="3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6;p33">
                <a:extLst>
                  <a:ext uri="{FF2B5EF4-FFF2-40B4-BE49-F238E27FC236}">
                    <a16:creationId xmlns:a16="http://schemas.microsoft.com/office/drawing/2014/main" id="{52A46DF7-D878-49AE-B4E2-F9C8D295A21F}"/>
                  </a:ext>
                </a:extLst>
              </p:cNvPr>
              <p:cNvSpPr/>
              <p:nvPr/>
            </p:nvSpPr>
            <p:spPr>
              <a:xfrm>
                <a:off x="6137552" y="875134"/>
                <a:ext cx="351749" cy="239605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9589" extrusionOk="0">
                    <a:moveTo>
                      <a:pt x="2777" y="1"/>
                    </a:moveTo>
                    <a:cubicBezTo>
                      <a:pt x="2753" y="1"/>
                      <a:pt x="2728" y="5"/>
                      <a:pt x="2703" y="15"/>
                    </a:cubicBezTo>
                    <a:cubicBezTo>
                      <a:pt x="2336" y="115"/>
                      <a:pt x="2136" y="1450"/>
                      <a:pt x="2136" y="1450"/>
                    </a:cubicBezTo>
                    <a:cubicBezTo>
                      <a:pt x="2136" y="1450"/>
                      <a:pt x="1431" y="809"/>
                      <a:pt x="1030" y="809"/>
                    </a:cubicBezTo>
                    <a:cubicBezTo>
                      <a:pt x="930" y="809"/>
                      <a:pt x="848" y="849"/>
                      <a:pt x="802" y="949"/>
                    </a:cubicBezTo>
                    <a:cubicBezTo>
                      <a:pt x="535" y="1450"/>
                      <a:pt x="1" y="3751"/>
                      <a:pt x="2036" y="4585"/>
                    </a:cubicBezTo>
                    <a:cubicBezTo>
                      <a:pt x="2477" y="4773"/>
                      <a:pt x="2949" y="4847"/>
                      <a:pt x="3418" y="4847"/>
                    </a:cubicBezTo>
                    <a:cubicBezTo>
                      <a:pt x="5115" y="4847"/>
                      <a:pt x="6772" y="3885"/>
                      <a:pt x="6772" y="3885"/>
                    </a:cubicBezTo>
                    <a:cubicBezTo>
                      <a:pt x="7073" y="5986"/>
                      <a:pt x="9808" y="6553"/>
                      <a:pt x="9808" y="6553"/>
                    </a:cubicBezTo>
                    <a:cubicBezTo>
                      <a:pt x="9808" y="6553"/>
                      <a:pt x="9975" y="9489"/>
                      <a:pt x="11609" y="9589"/>
                    </a:cubicBezTo>
                    <a:cubicBezTo>
                      <a:pt x="11613" y="9589"/>
                      <a:pt x="11616" y="9589"/>
                      <a:pt x="11620" y="9589"/>
                    </a:cubicBezTo>
                    <a:cubicBezTo>
                      <a:pt x="12620" y="9589"/>
                      <a:pt x="14076" y="4949"/>
                      <a:pt x="13677" y="4051"/>
                    </a:cubicBezTo>
                    <a:cubicBezTo>
                      <a:pt x="13277" y="3117"/>
                      <a:pt x="12010" y="2784"/>
                      <a:pt x="12010" y="2784"/>
                    </a:cubicBezTo>
                    <a:cubicBezTo>
                      <a:pt x="12010" y="2784"/>
                      <a:pt x="10909" y="282"/>
                      <a:pt x="8507" y="115"/>
                    </a:cubicBezTo>
                    <a:cubicBezTo>
                      <a:pt x="8290" y="107"/>
                      <a:pt x="8073" y="103"/>
                      <a:pt x="7857" y="103"/>
                    </a:cubicBezTo>
                    <a:cubicBezTo>
                      <a:pt x="6340" y="103"/>
                      <a:pt x="4834" y="307"/>
                      <a:pt x="3403" y="716"/>
                    </a:cubicBezTo>
                    <a:cubicBezTo>
                      <a:pt x="3403" y="716"/>
                      <a:pt x="3089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7;p33">
                <a:extLst>
                  <a:ext uri="{FF2B5EF4-FFF2-40B4-BE49-F238E27FC236}">
                    <a16:creationId xmlns:a16="http://schemas.microsoft.com/office/drawing/2014/main" id="{8E98139A-50C0-4101-BFD9-6BD809E6C466}"/>
                  </a:ext>
                </a:extLst>
              </p:cNvPr>
              <p:cNvSpPr/>
              <p:nvPr/>
            </p:nvSpPr>
            <p:spPr>
              <a:xfrm>
                <a:off x="6305094" y="962191"/>
                <a:ext cx="85057" cy="7421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970" extrusionOk="0">
                    <a:moveTo>
                      <a:pt x="101" y="0"/>
                    </a:moveTo>
                    <a:lnTo>
                      <a:pt x="101" y="0"/>
                    </a:lnTo>
                    <a:cubicBezTo>
                      <a:pt x="1" y="434"/>
                      <a:pt x="34" y="868"/>
                      <a:pt x="134" y="1301"/>
                    </a:cubicBezTo>
                    <a:cubicBezTo>
                      <a:pt x="268" y="1735"/>
                      <a:pt x="534" y="2102"/>
                      <a:pt x="901" y="2402"/>
                    </a:cubicBezTo>
                    <a:cubicBezTo>
                      <a:pt x="1235" y="2669"/>
                      <a:pt x="1669" y="2836"/>
                      <a:pt x="2102" y="2902"/>
                    </a:cubicBezTo>
                    <a:cubicBezTo>
                      <a:pt x="2336" y="2936"/>
                      <a:pt x="2536" y="2969"/>
                      <a:pt x="2769" y="2969"/>
                    </a:cubicBezTo>
                    <a:cubicBezTo>
                      <a:pt x="2970" y="2969"/>
                      <a:pt x="3203" y="2969"/>
                      <a:pt x="3403" y="2936"/>
                    </a:cubicBezTo>
                    <a:cubicBezTo>
                      <a:pt x="3170" y="2902"/>
                      <a:pt x="2970" y="2902"/>
                      <a:pt x="2769" y="2869"/>
                    </a:cubicBezTo>
                    <a:cubicBezTo>
                      <a:pt x="2569" y="2836"/>
                      <a:pt x="2336" y="2802"/>
                      <a:pt x="2136" y="2769"/>
                    </a:cubicBezTo>
                    <a:cubicBezTo>
                      <a:pt x="1735" y="2636"/>
                      <a:pt x="1368" y="2469"/>
                      <a:pt x="1001" y="2235"/>
                    </a:cubicBezTo>
                    <a:cubicBezTo>
                      <a:pt x="701" y="1968"/>
                      <a:pt x="434" y="1635"/>
                      <a:pt x="301" y="1268"/>
                    </a:cubicBezTo>
                    <a:cubicBezTo>
                      <a:pt x="168" y="834"/>
                      <a:pt x="101" y="434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8;p33">
                <a:extLst>
                  <a:ext uri="{FF2B5EF4-FFF2-40B4-BE49-F238E27FC236}">
                    <a16:creationId xmlns:a16="http://schemas.microsoft.com/office/drawing/2014/main" id="{F3880D70-12D4-456C-B05B-B55A3CC0E744}"/>
                  </a:ext>
                </a:extLst>
              </p:cNvPr>
              <p:cNvSpPr/>
              <p:nvPr/>
            </p:nvSpPr>
            <p:spPr>
              <a:xfrm>
                <a:off x="6270936" y="873010"/>
                <a:ext cx="166717" cy="8003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3203" extrusionOk="0">
                    <a:moveTo>
                      <a:pt x="3086" y="0"/>
                    </a:moveTo>
                    <a:cubicBezTo>
                      <a:pt x="2735" y="0"/>
                      <a:pt x="2385" y="33"/>
                      <a:pt x="2035" y="100"/>
                    </a:cubicBezTo>
                    <a:cubicBezTo>
                      <a:pt x="1668" y="167"/>
                      <a:pt x="1334" y="234"/>
                      <a:pt x="1001" y="334"/>
                    </a:cubicBezTo>
                    <a:cubicBezTo>
                      <a:pt x="667" y="467"/>
                      <a:pt x="334" y="601"/>
                      <a:pt x="0" y="701"/>
                    </a:cubicBezTo>
                    <a:cubicBezTo>
                      <a:pt x="367" y="634"/>
                      <a:pt x="701" y="534"/>
                      <a:pt x="1034" y="434"/>
                    </a:cubicBezTo>
                    <a:cubicBezTo>
                      <a:pt x="1368" y="367"/>
                      <a:pt x="1701" y="267"/>
                      <a:pt x="2035" y="267"/>
                    </a:cubicBezTo>
                    <a:cubicBezTo>
                      <a:pt x="2402" y="234"/>
                      <a:pt x="2735" y="200"/>
                      <a:pt x="3069" y="200"/>
                    </a:cubicBezTo>
                    <a:lnTo>
                      <a:pt x="3603" y="234"/>
                    </a:lnTo>
                    <a:cubicBezTo>
                      <a:pt x="3769" y="234"/>
                      <a:pt x="3936" y="267"/>
                      <a:pt x="4103" y="334"/>
                    </a:cubicBezTo>
                    <a:cubicBezTo>
                      <a:pt x="4770" y="467"/>
                      <a:pt x="5371" y="834"/>
                      <a:pt x="5804" y="1334"/>
                    </a:cubicBezTo>
                    <a:cubicBezTo>
                      <a:pt x="6238" y="1868"/>
                      <a:pt x="6538" y="2502"/>
                      <a:pt x="6672" y="3202"/>
                    </a:cubicBezTo>
                    <a:cubicBezTo>
                      <a:pt x="6638" y="2469"/>
                      <a:pt x="6371" y="1801"/>
                      <a:pt x="5938" y="1234"/>
                    </a:cubicBezTo>
                    <a:cubicBezTo>
                      <a:pt x="5471" y="667"/>
                      <a:pt x="4837" y="267"/>
                      <a:pt x="4136" y="100"/>
                    </a:cubicBezTo>
                    <a:cubicBezTo>
                      <a:pt x="3786" y="33"/>
                      <a:pt x="3436" y="0"/>
                      <a:pt x="30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9;p33">
                <a:extLst>
                  <a:ext uri="{FF2B5EF4-FFF2-40B4-BE49-F238E27FC236}">
                    <a16:creationId xmlns:a16="http://schemas.microsoft.com/office/drawing/2014/main" id="{7755D961-0B87-4C1D-9A00-A332055B8810}"/>
                  </a:ext>
                </a:extLst>
              </p:cNvPr>
              <p:cNvSpPr/>
              <p:nvPr/>
            </p:nvSpPr>
            <p:spPr>
              <a:xfrm>
                <a:off x="6393449" y="1058293"/>
                <a:ext cx="82534" cy="103873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4157" extrusionOk="0">
                    <a:moveTo>
                      <a:pt x="2071" y="1"/>
                    </a:moveTo>
                    <a:cubicBezTo>
                      <a:pt x="1163" y="1"/>
                      <a:pt x="167" y="1825"/>
                      <a:pt x="167" y="1825"/>
                    </a:cubicBezTo>
                    <a:lnTo>
                      <a:pt x="1" y="3593"/>
                    </a:lnTo>
                    <a:cubicBezTo>
                      <a:pt x="201" y="3949"/>
                      <a:pt x="579" y="4156"/>
                      <a:pt x="967" y="4156"/>
                    </a:cubicBezTo>
                    <a:cubicBezTo>
                      <a:pt x="1161" y="4156"/>
                      <a:pt x="1357" y="4104"/>
                      <a:pt x="1535" y="3993"/>
                    </a:cubicBezTo>
                    <a:cubicBezTo>
                      <a:pt x="2569" y="3493"/>
                      <a:pt x="3303" y="457"/>
                      <a:pt x="2336" y="57"/>
                    </a:cubicBezTo>
                    <a:cubicBezTo>
                      <a:pt x="2249" y="18"/>
                      <a:pt x="2160" y="1"/>
                      <a:pt x="2071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60;p33">
                <a:extLst>
                  <a:ext uri="{FF2B5EF4-FFF2-40B4-BE49-F238E27FC236}">
                    <a16:creationId xmlns:a16="http://schemas.microsoft.com/office/drawing/2014/main" id="{07898D1B-C415-4003-89B9-0F1B970EB7D0}"/>
                  </a:ext>
                </a:extLst>
              </p:cNvPr>
              <p:cNvSpPr/>
              <p:nvPr/>
            </p:nvSpPr>
            <p:spPr>
              <a:xfrm>
                <a:off x="6405119" y="1081381"/>
                <a:ext cx="40880" cy="6619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2649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601" y="201"/>
                      <a:pt x="1" y="1635"/>
                      <a:pt x="167" y="2569"/>
                    </a:cubicBezTo>
                    <a:cubicBezTo>
                      <a:pt x="149" y="2624"/>
                      <a:pt x="181" y="2649"/>
                      <a:pt x="219" y="2649"/>
                    </a:cubicBezTo>
                    <a:cubicBezTo>
                      <a:pt x="251" y="2649"/>
                      <a:pt x="286" y="2632"/>
                      <a:pt x="301" y="2602"/>
                    </a:cubicBezTo>
                    <a:cubicBezTo>
                      <a:pt x="368" y="2402"/>
                      <a:pt x="468" y="2169"/>
                      <a:pt x="601" y="1968"/>
                    </a:cubicBezTo>
                    <a:cubicBezTo>
                      <a:pt x="711" y="1776"/>
                      <a:pt x="935" y="1651"/>
                      <a:pt x="1160" y="1651"/>
                    </a:cubicBezTo>
                    <a:cubicBezTo>
                      <a:pt x="1208" y="1651"/>
                      <a:pt x="1255" y="1657"/>
                      <a:pt x="1302" y="1668"/>
                    </a:cubicBezTo>
                    <a:cubicBezTo>
                      <a:pt x="1335" y="1668"/>
                      <a:pt x="1335" y="1635"/>
                      <a:pt x="1302" y="1635"/>
                    </a:cubicBezTo>
                    <a:cubicBezTo>
                      <a:pt x="1189" y="1545"/>
                      <a:pt x="1064" y="1504"/>
                      <a:pt x="943" y="1504"/>
                    </a:cubicBezTo>
                    <a:cubicBezTo>
                      <a:pt x="705" y="1504"/>
                      <a:pt x="478" y="1659"/>
                      <a:pt x="368" y="1902"/>
                    </a:cubicBezTo>
                    <a:cubicBezTo>
                      <a:pt x="601" y="1135"/>
                      <a:pt x="901" y="401"/>
                      <a:pt x="1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61;p33">
                <a:extLst>
                  <a:ext uri="{FF2B5EF4-FFF2-40B4-BE49-F238E27FC236}">
                    <a16:creationId xmlns:a16="http://schemas.microsoft.com/office/drawing/2014/main" id="{8436025E-BD5F-496A-97A4-51DB34722CAB}"/>
                  </a:ext>
                </a:extLst>
              </p:cNvPr>
              <p:cNvSpPr/>
              <p:nvPr/>
            </p:nvSpPr>
            <p:spPr>
              <a:xfrm>
                <a:off x="6230081" y="1894899"/>
                <a:ext cx="515142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0616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0615" y="1735"/>
                    </a:lnTo>
                    <a:lnTo>
                      <a:pt x="2061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62;p33">
                <a:extLst>
                  <a:ext uri="{FF2B5EF4-FFF2-40B4-BE49-F238E27FC236}">
                    <a16:creationId xmlns:a16="http://schemas.microsoft.com/office/drawing/2014/main" id="{CE4CCF7A-E116-4746-AEC5-C440401C0E5E}"/>
                  </a:ext>
                </a:extLst>
              </p:cNvPr>
              <p:cNvSpPr/>
              <p:nvPr/>
            </p:nvSpPr>
            <p:spPr>
              <a:xfrm>
                <a:off x="6230081" y="199489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63;p33">
                <a:extLst>
                  <a:ext uri="{FF2B5EF4-FFF2-40B4-BE49-F238E27FC236}">
                    <a16:creationId xmlns:a16="http://schemas.microsoft.com/office/drawing/2014/main" id="{7545CB41-1AE5-41E6-B897-6F60F436CB4C}"/>
                  </a:ext>
                </a:extLst>
              </p:cNvPr>
              <p:cNvSpPr/>
              <p:nvPr/>
            </p:nvSpPr>
            <p:spPr>
              <a:xfrm>
                <a:off x="6230081" y="2090751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6"/>
                    </a:lnTo>
                    <a:lnTo>
                      <a:pt x="28654" y="1736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4;p33">
                <a:extLst>
                  <a:ext uri="{FF2B5EF4-FFF2-40B4-BE49-F238E27FC236}">
                    <a16:creationId xmlns:a16="http://schemas.microsoft.com/office/drawing/2014/main" id="{A0271551-F305-4CBD-A859-C5ACB0E88593}"/>
                  </a:ext>
                </a:extLst>
              </p:cNvPr>
              <p:cNvSpPr/>
              <p:nvPr/>
            </p:nvSpPr>
            <p:spPr>
              <a:xfrm>
                <a:off x="6230081" y="2185779"/>
                <a:ext cx="716017" cy="43378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6" extrusionOk="0">
                    <a:moveTo>
                      <a:pt x="1" y="1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5;p33">
                <a:extLst>
                  <a:ext uri="{FF2B5EF4-FFF2-40B4-BE49-F238E27FC236}">
                    <a16:creationId xmlns:a16="http://schemas.microsoft.com/office/drawing/2014/main" id="{578FD0AB-5339-4D2B-9BBD-F9326739B49E}"/>
                  </a:ext>
                </a:extLst>
              </p:cNvPr>
              <p:cNvSpPr/>
              <p:nvPr/>
            </p:nvSpPr>
            <p:spPr>
              <a:xfrm>
                <a:off x="6230081" y="2280806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6;p33">
                <a:extLst>
                  <a:ext uri="{FF2B5EF4-FFF2-40B4-BE49-F238E27FC236}">
                    <a16:creationId xmlns:a16="http://schemas.microsoft.com/office/drawing/2014/main" id="{C24425C8-FBB9-4A4A-935C-BE6784845B79}"/>
                  </a:ext>
                </a:extLst>
              </p:cNvPr>
              <p:cNvSpPr/>
              <p:nvPr/>
            </p:nvSpPr>
            <p:spPr>
              <a:xfrm>
                <a:off x="6230081" y="2375834"/>
                <a:ext cx="716017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28655" h="1735" extrusionOk="0">
                    <a:moveTo>
                      <a:pt x="1" y="0"/>
                    </a:moveTo>
                    <a:lnTo>
                      <a:pt x="1" y="1735"/>
                    </a:lnTo>
                    <a:lnTo>
                      <a:pt x="28654" y="1735"/>
                    </a:lnTo>
                    <a:lnTo>
                      <a:pt x="286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7;p33">
                <a:extLst>
                  <a:ext uri="{FF2B5EF4-FFF2-40B4-BE49-F238E27FC236}">
                    <a16:creationId xmlns:a16="http://schemas.microsoft.com/office/drawing/2014/main" id="{04D0677F-CA53-4940-83A0-9971C073A5CC}"/>
                  </a:ext>
                </a:extLst>
              </p:cNvPr>
              <p:cNvSpPr/>
              <p:nvPr/>
            </p:nvSpPr>
            <p:spPr>
              <a:xfrm>
                <a:off x="5826658" y="4113689"/>
                <a:ext cx="723513" cy="333008"/>
              </a:xfrm>
              <a:custGeom>
                <a:avLst/>
                <a:gdLst/>
                <a:ahLst/>
                <a:cxnLst/>
                <a:rect l="l" t="t" r="r" b="b"/>
                <a:pathLst>
                  <a:path w="28955" h="13327" extrusionOk="0">
                    <a:moveTo>
                      <a:pt x="28955" y="1"/>
                    </a:moveTo>
                    <a:lnTo>
                      <a:pt x="12310" y="435"/>
                    </a:lnTo>
                    <a:lnTo>
                      <a:pt x="12343" y="3970"/>
                    </a:lnTo>
                    <a:cubicBezTo>
                      <a:pt x="12343" y="3970"/>
                      <a:pt x="2636" y="8707"/>
                      <a:pt x="1669" y="9541"/>
                    </a:cubicBezTo>
                    <a:cubicBezTo>
                      <a:pt x="701" y="10375"/>
                      <a:pt x="1" y="12977"/>
                      <a:pt x="901" y="13277"/>
                    </a:cubicBezTo>
                    <a:cubicBezTo>
                      <a:pt x="1016" y="13311"/>
                      <a:pt x="1533" y="13327"/>
                      <a:pt x="2350" y="13327"/>
                    </a:cubicBezTo>
                    <a:cubicBezTo>
                      <a:pt x="7958" y="13327"/>
                      <a:pt x="27706" y="12592"/>
                      <a:pt x="28521" y="12010"/>
                    </a:cubicBezTo>
                    <a:cubicBezTo>
                      <a:pt x="28521" y="12010"/>
                      <a:pt x="28521" y="12010"/>
                      <a:pt x="28521" y="11976"/>
                    </a:cubicBezTo>
                    <a:cubicBezTo>
                      <a:pt x="28655" y="11676"/>
                      <a:pt x="28721" y="11342"/>
                      <a:pt x="28755" y="11009"/>
                    </a:cubicBezTo>
                    <a:cubicBezTo>
                      <a:pt x="28755" y="10975"/>
                      <a:pt x="28755" y="10975"/>
                      <a:pt x="28755" y="10975"/>
                    </a:cubicBezTo>
                    <a:cubicBezTo>
                      <a:pt x="28921" y="9508"/>
                      <a:pt x="28955" y="6672"/>
                      <a:pt x="28955" y="3470"/>
                    </a:cubicBezTo>
                    <a:lnTo>
                      <a:pt x="28955" y="1"/>
                    </a:ln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8;p33">
                <a:extLst>
                  <a:ext uri="{FF2B5EF4-FFF2-40B4-BE49-F238E27FC236}">
                    <a16:creationId xmlns:a16="http://schemas.microsoft.com/office/drawing/2014/main" id="{C2822E37-A272-4A3E-984A-8CAFEDBF3D8E}"/>
                  </a:ext>
                </a:extLst>
              </p:cNvPr>
              <p:cNvSpPr/>
              <p:nvPr/>
            </p:nvSpPr>
            <p:spPr>
              <a:xfrm>
                <a:off x="6096723" y="4211240"/>
                <a:ext cx="133383" cy="3168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8" extrusionOk="0">
                    <a:moveTo>
                      <a:pt x="1704" y="0"/>
                    </a:moveTo>
                    <a:cubicBezTo>
                      <a:pt x="1166" y="0"/>
                      <a:pt x="633" y="59"/>
                      <a:pt x="134" y="167"/>
                    </a:cubicBezTo>
                    <a:cubicBezTo>
                      <a:pt x="0" y="200"/>
                      <a:pt x="0" y="400"/>
                      <a:pt x="134" y="400"/>
                    </a:cubicBezTo>
                    <a:cubicBezTo>
                      <a:pt x="1868" y="500"/>
                      <a:pt x="3570" y="800"/>
                      <a:pt x="5204" y="1267"/>
                    </a:cubicBezTo>
                    <a:cubicBezTo>
                      <a:pt x="5271" y="1267"/>
                      <a:pt x="5338" y="1201"/>
                      <a:pt x="5271" y="1167"/>
                    </a:cubicBezTo>
                    <a:cubicBezTo>
                      <a:pt x="4328" y="342"/>
                      <a:pt x="3001" y="0"/>
                      <a:pt x="1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9;p33">
                <a:extLst>
                  <a:ext uri="{FF2B5EF4-FFF2-40B4-BE49-F238E27FC236}">
                    <a16:creationId xmlns:a16="http://schemas.microsoft.com/office/drawing/2014/main" id="{158D9C6E-FA04-46BB-A2E8-87378B336443}"/>
                  </a:ext>
                </a:extLst>
              </p:cNvPr>
              <p:cNvSpPr/>
              <p:nvPr/>
            </p:nvSpPr>
            <p:spPr>
              <a:xfrm>
                <a:off x="6066163" y="4230681"/>
                <a:ext cx="133933" cy="322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1290" extrusionOk="0">
                    <a:moveTo>
                      <a:pt x="1791" y="1"/>
                    </a:moveTo>
                    <a:cubicBezTo>
                      <a:pt x="1231" y="1"/>
                      <a:pt x="675" y="67"/>
                      <a:pt x="156" y="189"/>
                    </a:cubicBezTo>
                    <a:cubicBezTo>
                      <a:pt x="0" y="189"/>
                      <a:pt x="19" y="392"/>
                      <a:pt x="131" y="392"/>
                    </a:cubicBezTo>
                    <a:cubicBezTo>
                      <a:pt x="139" y="392"/>
                      <a:pt x="147" y="391"/>
                      <a:pt x="156" y="389"/>
                    </a:cubicBezTo>
                    <a:cubicBezTo>
                      <a:pt x="1857" y="523"/>
                      <a:pt x="3558" y="790"/>
                      <a:pt x="5226" y="1290"/>
                    </a:cubicBezTo>
                    <a:cubicBezTo>
                      <a:pt x="5293" y="1290"/>
                      <a:pt x="5360" y="1223"/>
                      <a:pt x="5293" y="1156"/>
                    </a:cubicBezTo>
                    <a:cubicBezTo>
                      <a:pt x="4366" y="345"/>
                      <a:pt x="306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70;p33">
                <a:extLst>
                  <a:ext uri="{FF2B5EF4-FFF2-40B4-BE49-F238E27FC236}">
                    <a16:creationId xmlns:a16="http://schemas.microsoft.com/office/drawing/2014/main" id="{FBD77C01-D9D1-4AC0-8989-038868C84D3E}"/>
                  </a:ext>
                </a:extLst>
              </p:cNvPr>
              <p:cNvSpPr/>
              <p:nvPr/>
            </p:nvSpPr>
            <p:spPr>
              <a:xfrm>
                <a:off x="6035878" y="4250396"/>
                <a:ext cx="133383" cy="31709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1269" extrusionOk="0">
                    <a:moveTo>
                      <a:pt x="1717" y="1"/>
                    </a:moveTo>
                    <a:cubicBezTo>
                      <a:pt x="1182" y="1"/>
                      <a:pt x="656" y="60"/>
                      <a:pt x="167" y="167"/>
                    </a:cubicBezTo>
                    <a:cubicBezTo>
                      <a:pt x="0" y="201"/>
                      <a:pt x="34" y="401"/>
                      <a:pt x="167" y="401"/>
                    </a:cubicBezTo>
                    <a:cubicBezTo>
                      <a:pt x="1868" y="501"/>
                      <a:pt x="3570" y="801"/>
                      <a:pt x="5237" y="1268"/>
                    </a:cubicBezTo>
                    <a:cubicBezTo>
                      <a:pt x="5304" y="1268"/>
                      <a:pt x="5338" y="1201"/>
                      <a:pt x="5304" y="1168"/>
                    </a:cubicBezTo>
                    <a:cubicBezTo>
                      <a:pt x="4338" y="343"/>
                      <a:pt x="3004" y="1"/>
                      <a:pt x="1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71;p33">
                <a:extLst>
                  <a:ext uri="{FF2B5EF4-FFF2-40B4-BE49-F238E27FC236}">
                    <a16:creationId xmlns:a16="http://schemas.microsoft.com/office/drawing/2014/main" id="{D59CFC2C-AD0B-4D38-B8BC-1B15E0EC80E8}"/>
                  </a:ext>
                </a:extLst>
              </p:cNvPr>
              <p:cNvSpPr/>
              <p:nvPr/>
            </p:nvSpPr>
            <p:spPr>
              <a:xfrm>
                <a:off x="6110891" y="1959892"/>
                <a:ext cx="475962" cy="225802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90366" extrusionOk="0">
                    <a:moveTo>
                      <a:pt x="3703" y="1"/>
                    </a:moveTo>
                    <a:lnTo>
                      <a:pt x="3536" y="9274"/>
                    </a:lnTo>
                    <a:lnTo>
                      <a:pt x="3470" y="10308"/>
                    </a:lnTo>
                    <a:lnTo>
                      <a:pt x="1" y="89999"/>
                    </a:lnTo>
                    <a:lnTo>
                      <a:pt x="18047" y="90366"/>
                    </a:lnTo>
                    <a:lnTo>
                      <a:pt x="18414" y="60844"/>
                    </a:lnTo>
                    <a:lnTo>
                      <a:pt x="18414" y="60678"/>
                    </a:lnTo>
                    <a:lnTo>
                      <a:pt x="19047" y="11376"/>
                    </a:lnTo>
                    <a:lnTo>
                      <a:pt x="19047" y="10275"/>
                    </a:lnTo>
                    <a:lnTo>
                      <a:pt x="18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72;p33">
                <a:extLst>
                  <a:ext uri="{FF2B5EF4-FFF2-40B4-BE49-F238E27FC236}">
                    <a16:creationId xmlns:a16="http://schemas.microsoft.com/office/drawing/2014/main" id="{C4A8AB3B-9422-4AD0-82E3-C483B06D823C}"/>
                  </a:ext>
                </a:extLst>
              </p:cNvPr>
              <p:cNvSpPr/>
              <p:nvPr/>
            </p:nvSpPr>
            <p:spPr>
              <a:xfrm>
                <a:off x="6128407" y="4132530"/>
                <a:ext cx="415942" cy="1007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403" extrusionOk="0">
                    <a:moveTo>
                      <a:pt x="3154" y="0"/>
                    </a:moveTo>
                    <a:cubicBezTo>
                      <a:pt x="2228" y="0"/>
                      <a:pt x="2048" y="24"/>
                      <a:pt x="67" y="48"/>
                    </a:cubicBezTo>
                    <a:cubicBezTo>
                      <a:pt x="0" y="48"/>
                      <a:pt x="0" y="148"/>
                      <a:pt x="67" y="148"/>
                    </a:cubicBezTo>
                    <a:cubicBezTo>
                      <a:pt x="2869" y="214"/>
                      <a:pt x="2068" y="248"/>
                      <a:pt x="4870" y="281"/>
                    </a:cubicBezTo>
                    <a:cubicBezTo>
                      <a:pt x="5794" y="304"/>
                      <a:pt x="10232" y="402"/>
                      <a:pt x="13407" y="402"/>
                    </a:cubicBezTo>
                    <a:cubicBezTo>
                      <a:pt x="14933" y="402"/>
                      <a:pt x="16167" y="379"/>
                      <a:pt x="16579" y="314"/>
                    </a:cubicBezTo>
                    <a:cubicBezTo>
                      <a:pt x="16645" y="314"/>
                      <a:pt x="16645" y="248"/>
                      <a:pt x="16579" y="248"/>
                    </a:cubicBezTo>
                    <a:cubicBezTo>
                      <a:pt x="15311" y="48"/>
                      <a:pt x="6238" y="14"/>
                      <a:pt x="4870" y="14"/>
                    </a:cubicBezTo>
                    <a:cubicBezTo>
                      <a:pt x="4049" y="4"/>
                      <a:pt x="3538" y="0"/>
                      <a:pt x="3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73;p33">
                <a:extLst>
                  <a:ext uri="{FF2B5EF4-FFF2-40B4-BE49-F238E27FC236}">
                    <a16:creationId xmlns:a16="http://schemas.microsoft.com/office/drawing/2014/main" id="{9E3A3FA9-4BD7-43D3-91D9-B9D52583839C}"/>
                  </a:ext>
                </a:extLst>
              </p:cNvPr>
              <p:cNvSpPr/>
              <p:nvPr/>
            </p:nvSpPr>
            <p:spPr>
              <a:xfrm>
                <a:off x="6482630" y="2019087"/>
                <a:ext cx="35032" cy="2067541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2743" extrusionOk="0">
                    <a:moveTo>
                      <a:pt x="1302" y="0"/>
                    </a:moveTo>
                    <a:cubicBezTo>
                      <a:pt x="1135" y="6071"/>
                      <a:pt x="1135" y="12109"/>
                      <a:pt x="1035" y="18147"/>
                    </a:cubicBezTo>
                    <a:cubicBezTo>
                      <a:pt x="901" y="28888"/>
                      <a:pt x="735" y="39629"/>
                      <a:pt x="535" y="50336"/>
                    </a:cubicBezTo>
                    <a:cubicBezTo>
                      <a:pt x="434" y="55740"/>
                      <a:pt x="334" y="61144"/>
                      <a:pt x="234" y="66515"/>
                    </a:cubicBezTo>
                    <a:cubicBezTo>
                      <a:pt x="168" y="69216"/>
                      <a:pt x="134" y="71918"/>
                      <a:pt x="101" y="74620"/>
                    </a:cubicBezTo>
                    <a:cubicBezTo>
                      <a:pt x="68" y="77322"/>
                      <a:pt x="1" y="80024"/>
                      <a:pt x="34" y="82693"/>
                    </a:cubicBezTo>
                    <a:cubicBezTo>
                      <a:pt x="34" y="82726"/>
                      <a:pt x="51" y="82743"/>
                      <a:pt x="68" y="82743"/>
                    </a:cubicBezTo>
                    <a:cubicBezTo>
                      <a:pt x="84" y="82743"/>
                      <a:pt x="101" y="82726"/>
                      <a:pt x="101" y="82693"/>
                    </a:cubicBezTo>
                    <a:cubicBezTo>
                      <a:pt x="334" y="79691"/>
                      <a:pt x="401" y="76655"/>
                      <a:pt x="501" y="73620"/>
                    </a:cubicBezTo>
                    <a:cubicBezTo>
                      <a:pt x="601" y="70617"/>
                      <a:pt x="668" y="67582"/>
                      <a:pt x="768" y="64546"/>
                    </a:cubicBezTo>
                    <a:cubicBezTo>
                      <a:pt x="1002" y="53839"/>
                      <a:pt x="1168" y="43098"/>
                      <a:pt x="1268" y="32357"/>
                    </a:cubicBezTo>
                    <a:cubicBezTo>
                      <a:pt x="1302" y="26953"/>
                      <a:pt x="1335" y="21549"/>
                      <a:pt x="1335" y="16179"/>
                    </a:cubicBezTo>
                    <a:cubicBezTo>
                      <a:pt x="1368" y="10775"/>
                      <a:pt x="1402" y="5371"/>
                      <a:pt x="1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4;p33">
                <a:extLst>
                  <a:ext uri="{FF2B5EF4-FFF2-40B4-BE49-F238E27FC236}">
                    <a16:creationId xmlns:a16="http://schemas.microsoft.com/office/drawing/2014/main" id="{92A14CAB-7895-44FF-A2A9-C02EED236464}"/>
                  </a:ext>
                </a:extLst>
              </p:cNvPr>
              <p:cNvSpPr/>
              <p:nvPr/>
            </p:nvSpPr>
            <p:spPr>
              <a:xfrm>
                <a:off x="6875233" y="3567737"/>
                <a:ext cx="664318" cy="878735"/>
              </a:xfrm>
              <a:custGeom>
                <a:avLst/>
                <a:gdLst/>
                <a:ahLst/>
                <a:cxnLst/>
                <a:rect l="l" t="t" r="r" b="b"/>
                <a:pathLst>
                  <a:path w="26586" h="35167" extrusionOk="0">
                    <a:moveTo>
                      <a:pt x="14577" y="1"/>
                    </a:moveTo>
                    <a:lnTo>
                      <a:pt x="0" y="7606"/>
                    </a:lnTo>
                    <a:lnTo>
                      <a:pt x="8539" y="21817"/>
                    </a:lnTo>
                    <a:cubicBezTo>
                      <a:pt x="8539" y="21817"/>
                      <a:pt x="1835" y="30323"/>
                      <a:pt x="1301" y="31490"/>
                    </a:cubicBezTo>
                    <a:cubicBezTo>
                      <a:pt x="816" y="32623"/>
                      <a:pt x="1272" y="35167"/>
                      <a:pt x="2152" y="35167"/>
                    </a:cubicBezTo>
                    <a:cubicBezTo>
                      <a:pt x="2179" y="35167"/>
                      <a:pt x="2207" y="35164"/>
                      <a:pt x="2235" y="35159"/>
                    </a:cubicBezTo>
                    <a:cubicBezTo>
                      <a:pt x="3169" y="35026"/>
                      <a:pt x="26019" y="23051"/>
                      <a:pt x="26586" y="22050"/>
                    </a:cubicBezTo>
                    <a:cubicBezTo>
                      <a:pt x="26586" y="22050"/>
                      <a:pt x="26586" y="22017"/>
                      <a:pt x="26586" y="22017"/>
                    </a:cubicBezTo>
                    <a:cubicBezTo>
                      <a:pt x="26586" y="21683"/>
                      <a:pt x="26519" y="21350"/>
                      <a:pt x="26352" y="21016"/>
                    </a:cubicBezTo>
                    <a:cubicBezTo>
                      <a:pt x="25885" y="19615"/>
                      <a:pt x="24684" y="17047"/>
                      <a:pt x="23283" y="14144"/>
                    </a:cubicBezTo>
                    <a:cubicBezTo>
                      <a:pt x="23283" y="14144"/>
                      <a:pt x="14577" y="1"/>
                      <a:pt x="14577" y="1"/>
                    </a:cubicBezTo>
                    <a:close/>
                  </a:path>
                </a:pathLst>
              </a:custGeom>
              <a:solidFill>
                <a:srgbClr val="DADC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5;p33">
                <a:extLst>
                  <a:ext uri="{FF2B5EF4-FFF2-40B4-BE49-F238E27FC236}">
                    <a16:creationId xmlns:a16="http://schemas.microsoft.com/office/drawing/2014/main" id="{6805C172-97CA-4194-9F33-9895FA12F96E}"/>
                  </a:ext>
                </a:extLst>
              </p:cNvPr>
              <p:cNvSpPr/>
              <p:nvPr/>
            </p:nvSpPr>
            <p:spPr>
              <a:xfrm>
                <a:off x="6924909" y="4119536"/>
                <a:ext cx="582983" cy="303298"/>
              </a:xfrm>
              <a:custGeom>
                <a:avLst/>
                <a:gdLst/>
                <a:ahLst/>
                <a:cxnLst/>
                <a:rect l="l" t="t" r="r" b="b"/>
                <a:pathLst>
                  <a:path w="23331" h="12138" extrusionOk="0">
                    <a:moveTo>
                      <a:pt x="23297" y="0"/>
                    </a:moveTo>
                    <a:cubicBezTo>
                      <a:pt x="19361" y="1802"/>
                      <a:pt x="3850" y="9974"/>
                      <a:pt x="47" y="12076"/>
                    </a:cubicBezTo>
                    <a:cubicBezTo>
                      <a:pt x="1" y="12099"/>
                      <a:pt x="2" y="12138"/>
                      <a:pt x="30" y="12138"/>
                    </a:cubicBezTo>
                    <a:cubicBezTo>
                      <a:pt x="42" y="12138"/>
                      <a:pt x="60" y="12130"/>
                      <a:pt x="80" y="12109"/>
                    </a:cubicBezTo>
                    <a:cubicBezTo>
                      <a:pt x="3983" y="10241"/>
                      <a:pt x="19561" y="2202"/>
                      <a:pt x="23297" y="34"/>
                    </a:cubicBezTo>
                    <a:cubicBezTo>
                      <a:pt x="23330" y="0"/>
                      <a:pt x="23330" y="0"/>
                      <a:pt x="2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6;p33">
                <a:extLst>
                  <a:ext uri="{FF2B5EF4-FFF2-40B4-BE49-F238E27FC236}">
                    <a16:creationId xmlns:a16="http://schemas.microsoft.com/office/drawing/2014/main" id="{61B9482E-4B89-4E47-88B8-3D1D8F5529B5}"/>
                  </a:ext>
                </a:extLst>
              </p:cNvPr>
              <p:cNvSpPr/>
              <p:nvPr/>
            </p:nvSpPr>
            <p:spPr>
              <a:xfrm>
                <a:off x="7055668" y="4093449"/>
                <a:ext cx="130485" cy="42329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694" extrusionOk="0">
                    <a:moveTo>
                      <a:pt x="4036" y="0"/>
                    </a:moveTo>
                    <a:cubicBezTo>
                      <a:pt x="2618" y="0"/>
                      <a:pt x="1164" y="635"/>
                      <a:pt x="84" y="1478"/>
                    </a:cubicBezTo>
                    <a:cubicBezTo>
                      <a:pt x="0" y="1562"/>
                      <a:pt x="57" y="1694"/>
                      <a:pt x="157" y="1694"/>
                    </a:cubicBezTo>
                    <a:cubicBezTo>
                      <a:pt x="176" y="1694"/>
                      <a:pt x="196" y="1689"/>
                      <a:pt x="218" y="1678"/>
                    </a:cubicBezTo>
                    <a:cubicBezTo>
                      <a:pt x="1819" y="1011"/>
                      <a:pt x="3453" y="544"/>
                      <a:pt x="5155" y="277"/>
                    </a:cubicBezTo>
                    <a:cubicBezTo>
                      <a:pt x="5188" y="244"/>
                      <a:pt x="5221" y="144"/>
                      <a:pt x="5155" y="144"/>
                    </a:cubicBezTo>
                    <a:cubicBezTo>
                      <a:pt x="4790" y="46"/>
                      <a:pt x="4414" y="0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7;p33">
                <a:extLst>
                  <a:ext uri="{FF2B5EF4-FFF2-40B4-BE49-F238E27FC236}">
                    <a16:creationId xmlns:a16="http://schemas.microsoft.com/office/drawing/2014/main" id="{FFB6A482-6B1F-43E2-9CC2-B1099EFA9C22}"/>
                  </a:ext>
                </a:extLst>
              </p:cNvPr>
              <p:cNvSpPr/>
              <p:nvPr/>
            </p:nvSpPr>
            <p:spPr>
              <a:xfrm>
                <a:off x="7037152" y="4124284"/>
                <a:ext cx="13066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683" extrusionOk="0">
                    <a:moveTo>
                      <a:pt x="4043" y="1"/>
                    </a:moveTo>
                    <a:cubicBezTo>
                      <a:pt x="2625" y="1"/>
                      <a:pt x="1171" y="635"/>
                      <a:pt x="91" y="1478"/>
                    </a:cubicBezTo>
                    <a:cubicBezTo>
                      <a:pt x="0" y="1539"/>
                      <a:pt x="47" y="1683"/>
                      <a:pt x="157" y="1683"/>
                    </a:cubicBezTo>
                    <a:cubicBezTo>
                      <a:pt x="168" y="1683"/>
                      <a:pt x="180" y="1681"/>
                      <a:pt x="191" y="1678"/>
                    </a:cubicBezTo>
                    <a:cubicBezTo>
                      <a:pt x="1793" y="1011"/>
                      <a:pt x="3460" y="544"/>
                      <a:pt x="5162" y="277"/>
                    </a:cubicBezTo>
                    <a:cubicBezTo>
                      <a:pt x="5195" y="244"/>
                      <a:pt x="5228" y="144"/>
                      <a:pt x="5162" y="144"/>
                    </a:cubicBezTo>
                    <a:cubicBezTo>
                      <a:pt x="4797" y="46"/>
                      <a:pt x="4421" y="1"/>
                      <a:pt x="40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8;p33">
                <a:extLst>
                  <a:ext uri="{FF2B5EF4-FFF2-40B4-BE49-F238E27FC236}">
                    <a16:creationId xmlns:a16="http://schemas.microsoft.com/office/drawing/2014/main" id="{E13E96D2-AEAB-41AA-A73D-42543EFB1C81}"/>
                  </a:ext>
                </a:extLst>
              </p:cNvPr>
              <p:cNvSpPr/>
              <p:nvPr/>
            </p:nvSpPr>
            <p:spPr>
              <a:xfrm>
                <a:off x="7018212" y="4155119"/>
                <a:ext cx="131259" cy="42304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1693" extrusionOk="0">
                    <a:moveTo>
                      <a:pt x="4068" y="1"/>
                    </a:moveTo>
                    <a:cubicBezTo>
                      <a:pt x="2650" y="1"/>
                      <a:pt x="1195" y="636"/>
                      <a:pt x="116" y="1479"/>
                    </a:cubicBezTo>
                    <a:cubicBezTo>
                      <a:pt x="1" y="1536"/>
                      <a:pt x="83" y="1692"/>
                      <a:pt x="194" y="1692"/>
                    </a:cubicBezTo>
                    <a:cubicBezTo>
                      <a:pt x="212" y="1692"/>
                      <a:pt x="230" y="1688"/>
                      <a:pt x="249" y="1679"/>
                    </a:cubicBezTo>
                    <a:cubicBezTo>
                      <a:pt x="1817" y="1012"/>
                      <a:pt x="3485" y="545"/>
                      <a:pt x="5186" y="244"/>
                    </a:cubicBezTo>
                    <a:cubicBezTo>
                      <a:pt x="5219" y="244"/>
                      <a:pt x="5253" y="144"/>
                      <a:pt x="5186" y="144"/>
                    </a:cubicBezTo>
                    <a:cubicBezTo>
                      <a:pt x="4821" y="46"/>
                      <a:pt x="4445" y="1"/>
                      <a:pt x="4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9;p33">
                <a:extLst>
                  <a:ext uri="{FF2B5EF4-FFF2-40B4-BE49-F238E27FC236}">
                    <a16:creationId xmlns:a16="http://schemas.microsoft.com/office/drawing/2014/main" id="{3F78DA91-0351-481B-92E3-24D57A91F37B}"/>
                  </a:ext>
                </a:extLst>
              </p:cNvPr>
              <p:cNvSpPr/>
              <p:nvPr/>
            </p:nvSpPr>
            <p:spPr>
              <a:xfrm>
                <a:off x="6241750" y="1959067"/>
                <a:ext cx="1231134" cy="2168815"/>
              </a:xfrm>
              <a:custGeom>
                <a:avLst/>
                <a:gdLst/>
                <a:ahLst/>
                <a:cxnLst/>
                <a:rect l="l" t="t" r="r" b="b"/>
                <a:pathLst>
                  <a:path w="49270" h="86796" extrusionOk="0">
                    <a:moveTo>
                      <a:pt x="20849" y="1"/>
                    </a:moveTo>
                    <a:lnTo>
                      <a:pt x="1" y="34"/>
                    </a:lnTo>
                    <a:cubicBezTo>
                      <a:pt x="67" y="367"/>
                      <a:pt x="1135" y="5304"/>
                      <a:pt x="2236" y="9541"/>
                    </a:cubicBezTo>
                    <a:cubicBezTo>
                      <a:pt x="3069" y="12643"/>
                      <a:pt x="3870" y="15378"/>
                      <a:pt x="4337" y="15645"/>
                    </a:cubicBezTo>
                    <a:cubicBezTo>
                      <a:pt x="4804" y="15912"/>
                      <a:pt x="7473" y="17113"/>
                      <a:pt x="8373" y="17480"/>
                    </a:cubicBezTo>
                    <a:cubicBezTo>
                      <a:pt x="8373" y="17480"/>
                      <a:pt x="14244" y="46834"/>
                      <a:pt x="17346" y="55941"/>
                    </a:cubicBezTo>
                    <a:cubicBezTo>
                      <a:pt x="20215" y="64347"/>
                      <a:pt x="32057" y="86796"/>
                      <a:pt x="32057" y="86796"/>
                    </a:cubicBezTo>
                    <a:lnTo>
                      <a:pt x="49269" y="78123"/>
                    </a:lnTo>
                    <a:cubicBezTo>
                      <a:pt x="49269" y="78123"/>
                      <a:pt x="35826" y="55340"/>
                      <a:pt x="34425" y="51237"/>
                    </a:cubicBezTo>
                    <a:cubicBezTo>
                      <a:pt x="32224" y="44899"/>
                      <a:pt x="23284" y="13277"/>
                      <a:pt x="23284" y="13277"/>
                    </a:cubicBezTo>
                    <a:cubicBezTo>
                      <a:pt x="23284" y="13277"/>
                      <a:pt x="24818" y="5238"/>
                      <a:pt x="208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0;p33">
                <a:extLst>
                  <a:ext uri="{FF2B5EF4-FFF2-40B4-BE49-F238E27FC236}">
                    <a16:creationId xmlns:a16="http://schemas.microsoft.com/office/drawing/2014/main" id="{DB06355F-CA32-4E8C-A6E4-7B984780A4C6}"/>
                  </a:ext>
                </a:extLst>
              </p:cNvPr>
              <p:cNvSpPr/>
              <p:nvPr/>
            </p:nvSpPr>
            <p:spPr>
              <a:xfrm>
                <a:off x="7048597" y="3851146"/>
                <a:ext cx="367591" cy="195902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7840" extrusionOk="0">
                    <a:moveTo>
                      <a:pt x="14677" y="0"/>
                    </a:moveTo>
                    <a:cubicBezTo>
                      <a:pt x="13443" y="401"/>
                      <a:pt x="5471" y="4737"/>
                      <a:pt x="4270" y="5404"/>
                    </a:cubicBezTo>
                    <a:cubicBezTo>
                      <a:pt x="1802" y="6739"/>
                      <a:pt x="2502" y="6372"/>
                      <a:pt x="67" y="7739"/>
                    </a:cubicBezTo>
                    <a:cubicBezTo>
                      <a:pt x="0" y="7773"/>
                      <a:pt x="34" y="7839"/>
                      <a:pt x="100" y="7839"/>
                    </a:cubicBezTo>
                    <a:cubicBezTo>
                      <a:pt x="2602" y="6538"/>
                      <a:pt x="1902" y="6939"/>
                      <a:pt x="4403" y="5671"/>
                    </a:cubicBezTo>
                    <a:cubicBezTo>
                      <a:pt x="5638" y="5037"/>
                      <a:pt x="13643" y="834"/>
                      <a:pt x="14711" y="34"/>
                    </a:cubicBezTo>
                    <a:cubicBezTo>
                      <a:pt x="14711" y="34"/>
                      <a:pt x="14711" y="0"/>
                      <a:pt x="14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1;p33">
                <a:extLst>
                  <a:ext uri="{FF2B5EF4-FFF2-40B4-BE49-F238E27FC236}">
                    <a16:creationId xmlns:a16="http://schemas.microsoft.com/office/drawing/2014/main" id="{5DAD038E-D8D5-4638-8FAB-4FB39BA980A9}"/>
                  </a:ext>
                </a:extLst>
              </p:cNvPr>
              <p:cNvSpPr/>
              <p:nvPr/>
            </p:nvSpPr>
            <p:spPr>
              <a:xfrm>
                <a:off x="6550146" y="2087053"/>
                <a:ext cx="183408" cy="156897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6279" extrusionOk="0">
                    <a:moveTo>
                      <a:pt x="50" y="1"/>
                    </a:moveTo>
                    <a:cubicBezTo>
                      <a:pt x="30" y="1"/>
                      <a:pt x="1" y="16"/>
                      <a:pt x="1" y="16"/>
                    </a:cubicBezTo>
                    <a:cubicBezTo>
                      <a:pt x="67" y="182"/>
                      <a:pt x="134" y="382"/>
                      <a:pt x="168" y="583"/>
                    </a:cubicBezTo>
                    <a:cubicBezTo>
                      <a:pt x="234" y="783"/>
                      <a:pt x="301" y="983"/>
                      <a:pt x="368" y="1216"/>
                    </a:cubicBezTo>
                    <a:cubicBezTo>
                      <a:pt x="501" y="1617"/>
                      <a:pt x="601" y="1984"/>
                      <a:pt x="735" y="2384"/>
                    </a:cubicBezTo>
                    <a:cubicBezTo>
                      <a:pt x="935" y="3084"/>
                      <a:pt x="1202" y="3752"/>
                      <a:pt x="1569" y="4385"/>
                    </a:cubicBezTo>
                    <a:cubicBezTo>
                      <a:pt x="2269" y="5519"/>
                      <a:pt x="3537" y="5986"/>
                      <a:pt x="4838" y="6153"/>
                    </a:cubicBezTo>
                    <a:cubicBezTo>
                      <a:pt x="5171" y="6187"/>
                      <a:pt x="5538" y="6220"/>
                      <a:pt x="5905" y="6253"/>
                    </a:cubicBezTo>
                    <a:cubicBezTo>
                      <a:pt x="6138" y="6270"/>
                      <a:pt x="6372" y="6278"/>
                      <a:pt x="6605" y="6278"/>
                    </a:cubicBezTo>
                    <a:cubicBezTo>
                      <a:pt x="6839" y="6278"/>
                      <a:pt x="7072" y="6270"/>
                      <a:pt x="7306" y="6253"/>
                    </a:cubicBezTo>
                    <a:cubicBezTo>
                      <a:pt x="7339" y="6220"/>
                      <a:pt x="7339" y="6153"/>
                      <a:pt x="7306" y="6153"/>
                    </a:cubicBezTo>
                    <a:cubicBezTo>
                      <a:pt x="6839" y="6020"/>
                      <a:pt x="6339" y="5986"/>
                      <a:pt x="5838" y="5920"/>
                    </a:cubicBezTo>
                    <a:cubicBezTo>
                      <a:pt x="5471" y="5853"/>
                      <a:pt x="5071" y="5786"/>
                      <a:pt x="4704" y="5686"/>
                    </a:cubicBezTo>
                    <a:cubicBezTo>
                      <a:pt x="3937" y="5553"/>
                      <a:pt x="3270" y="5253"/>
                      <a:pt x="2636" y="4819"/>
                    </a:cubicBezTo>
                    <a:cubicBezTo>
                      <a:pt x="2036" y="4252"/>
                      <a:pt x="1569" y="3551"/>
                      <a:pt x="1335" y="2784"/>
                    </a:cubicBezTo>
                    <a:cubicBezTo>
                      <a:pt x="1135" y="2317"/>
                      <a:pt x="935" y="1884"/>
                      <a:pt x="735" y="1417"/>
                    </a:cubicBezTo>
                    <a:lnTo>
                      <a:pt x="434" y="783"/>
                    </a:lnTo>
                    <a:cubicBezTo>
                      <a:pt x="301" y="549"/>
                      <a:pt x="168" y="282"/>
                      <a:pt x="67" y="16"/>
                    </a:cubicBezTo>
                    <a:cubicBezTo>
                      <a:pt x="67" y="4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2;p33">
                <a:extLst>
                  <a:ext uri="{FF2B5EF4-FFF2-40B4-BE49-F238E27FC236}">
                    <a16:creationId xmlns:a16="http://schemas.microsoft.com/office/drawing/2014/main" id="{C15A0CCB-F054-4EBB-BC0A-73C0BEF66886}"/>
                  </a:ext>
                </a:extLst>
              </p:cNvPr>
              <p:cNvSpPr/>
              <p:nvPr/>
            </p:nvSpPr>
            <p:spPr>
              <a:xfrm>
                <a:off x="6311191" y="2333180"/>
                <a:ext cx="140630" cy="65167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2608" extrusionOk="0">
                    <a:moveTo>
                      <a:pt x="150" y="1"/>
                    </a:moveTo>
                    <a:cubicBezTo>
                      <a:pt x="45" y="1"/>
                      <a:pt x="1" y="117"/>
                      <a:pt x="90" y="206"/>
                    </a:cubicBezTo>
                    <a:cubicBezTo>
                      <a:pt x="1858" y="1073"/>
                      <a:pt x="3726" y="1841"/>
                      <a:pt x="5528" y="2608"/>
                    </a:cubicBezTo>
                    <a:cubicBezTo>
                      <a:pt x="5594" y="2608"/>
                      <a:pt x="5628" y="2541"/>
                      <a:pt x="5594" y="2508"/>
                    </a:cubicBezTo>
                    <a:cubicBezTo>
                      <a:pt x="3860" y="1507"/>
                      <a:pt x="2058" y="673"/>
                      <a:pt x="190" y="6"/>
                    </a:cubicBezTo>
                    <a:cubicBezTo>
                      <a:pt x="176" y="2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3;p33">
                <a:extLst>
                  <a:ext uri="{FF2B5EF4-FFF2-40B4-BE49-F238E27FC236}">
                    <a16:creationId xmlns:a16="http://schemas.microsoft.com/office/drawing/2014/main" id="{42CA35F0-F796-4A49-94E4-EF3245DB5CA0}"/>
                  </a:ext>
                </a:extLst>
              </p:cNvPr>
              <p:cNvSpPr/>
              <p:nvPr/>
            </p:nvSpPr>
            <p:spPr>
              <a:xfrm>
                <a:off x="6295923" y="2020836"/>
                <a:ext cx="112569" cy="304373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12181" extrusionOk="0">
                    <a:moveTo>
                      <a:pt x="325" y="1"/>
                    </a:moveTo>
                    <a:cubicBezTo>
                      <a:pt x="298" y="1"/>
                      <a:pt x="268" y="27"/>
                      <a:pt x="268" y="64"/>
                    </a:cubicBezTo>
                    <a:cubicBezTo>
                      <a:pt x="1" y="2732"/>
                      <a:pt x="101" y="5401"/>
                      <a:pt x="568" y="8069"/>
                    </a:cubicBezTo>
                    <a:cubicBezTo>
                      <a:pt x="730" y="8944"/>
                      <a:pt x="1616" y="12181"/>
                      <a:pt x="2982" y="12181"/>
                    </a:cubicBezTo>
                    <a:cubicBezTo>
                      <a:pt x="3022" y="12181"/>
                      <a:pt x="3062" y="12178"/>
                      <a:pt x="3103" y="12172"/>
                    </a:cubicBezTo>
                    <a:cubicBezTo>
                      <a:pt x="4504" y="11972"/>
                      <a:pt x="3804" y="9937"/>
                      <a:pt x="3603" y="8603"/>
                    </a:cubicBezTo>
                    <a:cubicBezTo>
                      <a:pt x="3236" y="5801"/>
                      <a:pt x="3070" y="2966"/>
                      <a:pt x="3136" y="130"/>
                    </a:cubicBezTo>
                    <a:cubicBezTo>
                      <a:pt x="3120" y="114"/>
                      <a:pt x="3095" y="105"/>
                      <a:pt x="3070" y="105"/>
                    </a:cubicBezTo>
                    <a:cubicBezTo>
                      <a:pt x="3045" y="105"/>
                      <a:pt x="3020" y="114"/>
                      <a:pt x="3003" y="130"/>
                    </a:cubicBezTo>
                    <a:cubicBezTo>
                      <a:pt x="2769" y="2165"/>
                      <a:pt x="2769" y="4233"/>
                      <a:pt x="2936" y="6268"/>
                    </a:cubicBezTo>
                    <a:cubicBezTo>
                      <a:pt x="3036" y="7369"/>
                      <a:pt x="3170" y="8436"/>
                      <a:pt x="3370" y="9537"/>
                    </a:cubicBezTo>
                    <a:cubicBezTo>
                      <a:pt x="3503" y="10038"/>
                      <a:pt x="3570" y="10571"/>
                      <a:pt x="3570" y="11105"/>
                    </a:cubicBezTo>
                    <a:cubicBezTo>
                      <a:pt x="3537" y="11505"/>
                      <a:pt x="3403" y="11772"/>
                      <a:pt x="3136" y="11839"/>
                    </a:cubicBezTo>
                    <a:cubicBezTo>
                      <a:pt x="3076" y="11854"/>
                      <a:pt x="3016" y="11861"/>
                      <a:pt x="2958" y="11861"/>
                    </a:cubicBezTo>
                    <a:cubicBezTo>
                      <a:pt x="1448" y="11861"/>
                      <a:pt x="764" y="7034"/>
                      <a:pt x="668" y="6135"/>
                    </a:cubicBezTo>
                    <a:cubicBezTo>
                      <a:pt x="501" y="4100"/>
                      <a:pt x="368" y="2199"/>
                      <a:pt x="368" y="64"/>
                    </a:cubicBezTo>
                    <a:cubicBezTo>
                      <a:pt x="368" y="19"/>
                      <a:pt x="347" y="1"/>
                      <a:pt x="3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4;p33">
                <a:extLst>
                  <a:ext uri="{FF2B5EF4-FFF2-40B4-BE49-F238E27FC236}">
                    <a16:creationId xmlns:a16="http://schemas.microsoft.com/office/drawing/2014/main" id="{EE65D42C-6D58-4D13-8BAC-35930544F9D5}"/>
                  </a:ext>
                </a:extLst>
              </p:cNvPr>
              <p:cNvSpPr/>
              <p:nvPr/>
            </p:nvSpPr>
            <p:spPr>
              <a:xfrm>
                <a:off x="6363764" y="2317288"/>
                <a:ext cx="22214" cy="52524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102" extrusionOk="0">
                    <a:moveTo>
                      <a:pt x="221" y="1"/>
                    </a:moveTo>
                    <a:cubicBezTo>
                      <a:pt x="111" y="1"/>
                      <a:pt x="0" y="95"/>
                      <a:pt x="21" y="242"/>
                    </a:cubicBezTo>
                    <a:cubicBezTo>
                      <a:pt x="155" y="575"/>
                      <a:pt x="288" y="909"/>
                      <a:pt x="388" y="1242"/>
                    </a:cubicBezTo>
                    <a:cubicBezTo>
                      <a:pt x="488" y="1543"/>
                      <a:pt x="622" y="1809"/>
                      <a:pt x="788" y="2076"/>
                    </a:cubicBezTo>
                    <a:cubicBezTo>
                      <a:pt x="805" y="2093"/>
                      <a:pt x="830" y="2101"/>
                      <a:pt x="851" y="2101"/>
                    </a:cubicBezTo>
                    <a:cubicBezTo>
                      <a:pt x="872" y="2101"/>
                      <a:pt x="888" y="2093"/>
                      <a:pt x="888" y="2076"/>
                    </a:cubicBezTo>
                    <a:cubicBezTo>
                      <a:pt x="888" y="1776"/>
                      <a:pt x="855" y="1476"/>
                      <a:pt x="722" y="1176"/>
                    </a:cubicBezTo>
                    <a:cubicBezTo>
                      <a:pt x="622" y="809"/>
                      <a:pt x="521" y="442"/>
                      <a:pt x="388" y="108"/>
                    </a:cubicBezTo>
                    <a:cubicBezTo>
                      <a:pt x="351" y="34"/>
                      <a:pt x="286" y="1"/>
                      <a:pt x="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5;p33">
                <a:extLst>
                  <a:ext uri="{FF2B5EF4-FFF2-40B4-BE49-F238E27FC236}">
                    <a16:creationId xmlns:a16="http://schemas.microsoft.com/office/drawing/2014/main" id="{EE401ED3-D23B-447E-B56F-2A4FB24A2FC1}"/>
                  </a:ext>
                </a:extLst>
              </p:cNvPr>
              <p:cNvSpPr/>
              <p:nvPr/>
            </p:nvSpPr>
            <p:spPr>
              <a:xfrm>
                <a:off x="6745523" y="1992325"/>
                <a:ext cx="612319" cy="1849175"/>
              </a:xfrm>
              <a:custGeom>
                <a:avLst/>
                <a:gdLst/>
                <a:ahLst/>
                <a:cxnLst/>
                <a:rect l="l" t="t" r="r" b="b"/>
                <a:pathLst>
                  <a:path w="24505" h="74004" extrusionOk="0">
                    <a:moveTo>
                      <a:pt x="79" y="1"/>
                    </a:moveTo>
                    <a:cubicBezTo>
                      <a:pt x="43" y="1"/>
                      <a:pt x="0" y="29"/>
                      <a:pt x="21" y="71"/>
                    </a:cubicBezTo>
                    <a:cubicBezTo>
                      <a:pt x="755" y="2506"/>
                      <a:pt x="1522" y="4974"/>
                      <a:pt x="1355" y="7543"/>
                    </a:cubicBezTo>
                    <a:cubicBezTo>
                      <a:pt x="1288" y="8777"/>
                      <a:pt x="955" y="9978"/>
                      <a:pt x="988" y="11212"/>
                    </a:cubicBezTo>
                    <a:cubicBezTo>
                      <a:pt x="1055" y="12446"/>
                      <a:pt x="1255" y="13680"/>
                      <a:pt x="1588" y="14881"/>
                    </a:cubicBezTo>
                    <a:cubicBezTo>
                      <a:pt x="2756" y="19918"/>
                      <a:pt x="4024" y="24922"/>
                      <a:pt x="5358" y="29925"/>
                    </a:cubicBezTo>
                    <a:cubicBezTo>
                      <a:pt x="6692" y="34929"/>
                      <a:pt x="8093" y="39899"/>
                      <a:pt x="9594" y="44869"/>
                    </a:cubicBezTo>
                    <a:cubicBezTo>
                      <a:pt x="10328" y="47271"/>
                      <a:pt x="11029" y="49706"/>
                      <a:pt x="12063" y="52008"/>
                    </a:cubicBezTo>
                    <a:cubicBezTo>
                      <a:pt x="13097" y="54309"/>
                      <a:pt x="14398" y="56511"/>
                      <a:pt x="15632" y="58679"/>
                    </a:cubicBezTo>
                    <a:cubicBezTo>
                      <a:pt x="18200" y="63249"/>
                      <a:pt x="20769" y="67786"/>
                      <a:pt x="23404" y="72256"/>
                    </a:cubicBezTo>
                    <a:cubicBezTo>
                      <a:pt x="23738" y="72856"/>
                      <a:pt x="24071" y="73423"/>
                      <a:pt x="24405" y="73990"/>
                    </a:cubicBezTo>
                    <a:cubicBezTo>
                      <a:pt x="24424" y="74000"/>
                      <a:pt x="24441" y="74004"/>
                      <a:pt x="24455" y="74004"/>
                    </a:cubicBezTo>
                    <a:cubicBezTo>
                      <a:pt x="24488" y="74004"/>
                      <a:pt x="24505" y="73980"/>
                      <a:pt x="24505" y="73957"/>
                    </a:cubicBezTo>
                    <a:cubicBezTo>
                      <a:pt x="22036" y="69353"/>
                      <a:pt x="19535" y="64784"/>
                      <a:pt x="16999" y="60180"/>
                    </a:cubicBezTo>
                    <a:cubicBezTo>
                      <a:pt x="15732" y="57945"/>
                      <a:pt x="14431" y="55710"/>
                      <a:pt x="13230" y="53442"/>
                    </a:cubicBezTo>
                    <a:cubicBezTo>
                      <a:pt x="12096" y="51174"/>
                      <a:pt x="11195" y="48805"/>
                      <a:pt x="10528" y="46404"/>
                    </a:cubicBezTo>
                    <a:cubicBezTo>
                      <a:pt x="8994" y="41467"/>
                      <a:pt x="7559" y="36530"/>
                      <a:pt x="6225" y="31560"/>
                    </a:cubicBezTo>
                    <a:cubicBezTo>
                      <a:pt x="4857" y="26590"/>
                      <a:pt x="3590" y="21586"/>
                      <a:pt x="2389" y="16582"/>
                    </a:cubicBezTo>
                    <a:cubicBezTo>
                      <a:pt x="2089" y="15315"/>
                      <a:pt x="1755" y="14081"/>
                      <a:pt x="1522" y="12813"/>
                    </a:cubicBezTo>
                    <a:cubicBezTo>
                      <a:pt x="1322" y="11545"/>
                      <a:pt x="1322" y="10244"/>
                      <a:pt x="1522" y="8977"/>
                    </a:cubicBezTo>
                    <a:cubicBezTo>
                      <a:pt x="1722" y="7776"/>
                      <a:pt x="1722" y="6542"/>
                      <a:pt x="1555" y="5374"/>
                    </a:cubicBezTo>
                    <a:cubicBezTo>
                      <a:pt x="1355" y="4173"/>
                      <a:pt x="1088" y="3006"/>
                      <a:pt x="721" y="1838"/>
                    </a:cubicBezTo>
                    <a:cubicBezTo>
                      <a:pt x="521" y="1238"/>
                      <a:pt x="321" y="638"/>
                      <a:pt x="121" y="37"/>
                    </a:cubicBezTo>
                    <a:cubicBezTo>
                      <a:pt x="121" y="12"/>
                      <a:pt x="101" y="1"/>
                      <a:pt x="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;p33">
                <a:extLst>
                  <a:ext uri="{FF2B5EF4-FFF2-40B4-BE49-F238E27FC236}">
                    <a16:creationId xmlns:a16="http://schemas.microsoft.com/office/drawing/2014/main" id="{9C0A9DA8-B54F-419F-9FA4-D1A5878072BB}"/>
                  </a:ext>
                </a:extLst>
              </p:cNvPr>
              <p:cNvSpPr/>
              <p:nvPr/>
            </p:nvSpPr>
            <p:spPr>
              <a:xfrm>
                <a:off x="6565164" y="1413115"/>
                <a:ext cx="6697" cy="2253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902" extrusionOk="0">
                    <a:moveTo>
                      <a:pt x="0" y="1"/>
                    </a:moveTo>
                    <a:cubicBezTo>
                      <a:pt x="0" y="34"/>
                      <a:pt x="0" y="34"/>
                      <a:pt x="0" y="67"/>
                    </a:cubicBezTo>
                    <a:cubicBezTo>
                      <a:pt x="34" y="368"/>
                      <a:pt x="100" y="634"/>
                      <a:pt x="234" y="901"/>
                    </a:cubicBezTo>
                    <a:cubicBezTo>
                      <a:pt x="234" y="734"/>
                      <a:pt x="267" y="568"/>
                      <a:pt x="234" y="434"/>
                    </a:cubicBezTo>
                    <a:cubicBezTo>
                      <a:pt x="167" y="301"/>
                      <a:pt x="67" y="167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7;p33">
                <a:extLst>
                  <a:ext uri="{FF2B5EF4-FFF2-40B4-BE49-F238E27FC236}">
                    <a16:creationId xmlns:a16="http://schemas.microsoft.com/office/drawing/2014/main" id="{619E5924-422A-4A55-9091-8E1AAD1D43E4}"/>
                  </a:ext>
                </a:extLst>
              </p:cNvPr>
              <p:cNvSpPr/>
              <p:nvPr/>
            </p:nvSpPr>
            <p:spPr>
              <a:xfrm>
                <a:off x="6366788" y="1895724"/>
                <a:ext cx="7521" cy="4085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5" extrusionOk="0">
                    <a:moveTo>
                      <a:pt x="34" y="0"/>
                    </a:moveTo>
                    <a:cubicBezTo>
                      <a:pt x="0" y="267"/>
                      <a:pt x="0" y="567"/>
                      <a:pt x="34" y="834"/>
                    </a:cubicBezTo>
                    <a:cubicBezTo>
                      <a:pt x="67" y="1101"/>
                      <a:pt x="134" y="1401"/>
                      <a:pt x="267" y="1635"/>
                    </a:cubicBezTo>
                    <a:cubicBezTo>
                      <a:pt x="300" y="1368"/>
                      <a:pt x="300" y="1101"/>
                      <a:pt x="267" y="801"/>
                    </a:cubicBezTo>
                    <a:cubicBezTo>
                      <a:pt x="200" y="534"/>
                      <a:pt x="134" y="267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8;p33">
                <a:extLst>
                  <a:ext uri="{FF2B5EF4-FFF2-40B4-BE49-F238E27FC236}">
                    <a16:creationId xmlns:a16="http://schemas.microsoft.com/office/drawing/2014/main" id="{49623CEA-8C37-4D41-9A7F-C96AA1B016A2}"/>
                  </a:ext>
                </a:extLst>
              </p:cNvPr>
              <p:cNvSpPr/>
              <p:nvPr/>
            </p:nvSpPr>
            <p:spPr>
              <a:xfrm>
                <a:off x="6548497" y="178070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33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00" y="534"/>
                      <a:pt x="133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9;p33">
                <a:extLst>
                  <a:ext uri="{FF2B5EF4-FFF2-40B4-BE49-F238E27FC236}">
                    <a16:creationId xmlns:a16="http://schemas.microsoft.com/office/drawing/2014/main" id="{3A34FF45-7509-4B7D-A570-A084820414E0}"/>
                  </a:ext>
                </a:extLst>
              </p:cNvPr>
              <p:cNvSpPr/>
              <p:nvPr/>
            </p:nvSpPr>
            <p:spPr>
              <a:xfrm>
                <a:off x="6560166" y="2060766"/>
                <a:ext cx="7521" cy="4167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68" extrusionOk="0">
                    <a:moveTo>
                      <a:pt x="33" y="0"/>
                    </a:moveTo>
                    <a:cubicBezTo>
                      <a:pt x="0" y="300"/>
                      <a:pt x="0" y="567"/>
                      <a:pt x="33" y="834"/>
                    </a:cubicBezTo>
                    <a:cubicBezTo>
                      <a:pt x="67" y="1134"/>
                      <a:pt x="167" y="1401"/>
                      <a:pt x="267" y="1668"/>
                    </a:cubicBezTo>
                    <a:cubicBezTo>
                      <a:pt x="300" y="1368"/>
                      <a:pt x="300" y="1101"/>
                      <a:pt x="267" y="834"/>
                    </a:cubicBezTo>
                    <a:cubicBezTo>
                      <a:pt x="234" y="534"/>
                      <a:pt x="167" y="267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90;p33">
                <a:extLst>
                  <a:ext uri="{FF2B5EF4-FFF2-40B4-BE49-F238E27FC236}">
                    <a16:creationId xmlns:a16="http://schemas.microsoft.com/office/drawing/2014/main" id="{998DBCEA-F198-4921-84B1-F9F017FCBC5A}"/>
                  </a:ext>
                </a:extLst>
              </p:cNvPr>
              <p:cNvSpPr/>
              <p:nvPr/>
            </p:nvSpPr>
            <p:spPr>
              <a:xfrm>
                <a:off x="6757692" y="1939052"/>
                <a:ext cx="8296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69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43" y="22"/>
                      <a:pt x="52" y="42"/>
                      <a:pt x="60" y="63"/>
                    </a:cubicBezTo>
                    <a:lnTo>
                      <a:pt x="60" y="63"/>
                    </a:lnTo>
                    <a:cubicBezTo>
                      <a:pt x="63" y="54"/>
                      <a:pt x="65" y="44"/>
                      <a:pt x="67" y="34"/>
                    </a:cubicBezTo>
                    <a:lnTo>
                      <a:pt x="34" y="1"/>
                    </a:lnTo>
                    <a:close/>
                    <a:moveTo>
                      <a:pt x="60" y="63"/>
                    </a:moveTo>
                    <a:cubicBezTo>
                      <a:pt x="1" y="320"/>
                      <a:pt x="3" y="579"/>
                      <a:pt x="67" y="868"/>
                    </a:cubicBezTo>
                    <a:cubicBezTo>
                      <a:pt x="101" y="1135"/>
                      <a:pt x="167" y="1402"/>
                      <a:pt x="268" y="1669"/>
                    </a:cubicBezTo>
                    <a:cubicBezTo>
                      <a:pt x="332" y="1124"/>
                      <a:pt x="273" y="579"/>
                      <a:pt x="6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91;p33">
                <a:extLst>
                  <a:ext uri="{FF2B5EF4-FFF2-40B4-BE49-F238E27FC236}">
                    <a16:creationId xmlns:a16="http://schemas.microsoft.com/office/drawing/2014/main" id="{EFCAAC7A-F33E-4596-91FE-FDE81F1A1B46}"/>
                  </a:ext>
                </a:extLst>
              </p:cNvPr>
              <p:cNvSpPr/>
              <p:nvPr/>
            </p:nvSpPr>
            <p:spPr>
              <a:xfrm>
                <a:off x="6322610" y="1557318"/>
                <a:ext cx="9195" cy="4170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9" extrusionOk="0">
                    <a:moveTo>
                      <a:pt x="67" y="0"/>
                    </a:moveTo>
                    <a:lnTo>
                      <a:pt x="67" y="0"/>
                    </a:lnTo>
                    <a:cubicBezTo>
                      <a:pt x="0" y="567"/>
                      <a:pt x="100" y="1135"/>
                      <a:pt x="334" y="1668"/>
                    </a:cubicBezTo>
                    <a:cubicBezTo>
                      <a:pt x="367" y="1401"/>
                      <a:pt x="367" y="1135"/>
                      <a:pt x="334" y="834"/>
                    </a:cubicBezTo>
                    <a:cubicBezTo>
                      <a:pt x="267" y="567"/>
                      <a:pt x="200" y="267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92;p33">
                <a:extLst>
                  <a:ext uri="{FF2B5EF4-FFF2-40B4-BE49-F238E27FC236}">
                    <a16:creationId xmlns:a16="http://schemas.microsoft.com/office/drawing/2014/main" id="{1D4626F9-B9B2-44F3-8173-0B6257F69416}"/>
                  </a:ext>
                </a:extLst>
              </p:cNvPr>
              <p:cNvSpPr/>
              <p:nvPr/>
            </p:nvSpPr>
            <p:spPr>
              <a:xfrm>
                <a:off x="6655169" y="1628158"/>
                <a:ext cx="7521" cy="408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636" extrusionOk="0">
                    <a:moveTo>
                      <a:pt x="67" y="1"/>
                    </a:moveTo>
                    <a:cubicBezTo>
                      <a:pt x="1" y="268"/>
                      <a:pt x="1" y="534"/>
                      <a:pt x="67" y="835"/>
                    </a:cubicBezTo>
                    <a:cubicBezTo>
                      <a:pt x="101" y="1102"/>
                      <a:pt x="168" y="1368"/>
                      <a:pt x="268" y="1635"/>
                    </a:cubicBezTo>
                    <a:cubicBezTo>
                      <a:pt x="301" y="1368"/>
                      <a:pt x="301" y="1068"/>
                      <a:pt x="268" y="801"/>
                    </a:cubicBezTo>
                    <a:cubicBezTo>
                      <a:pt x="234" y="534"/>
                      <a:pt x="168" y="234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93;p33">
                <a:extLst>
                  <a:ext uri="{FF2B5EF4-FFF2-40B4-BE49-F238E27FC236}">
                    <a16:creationId xmlns:a16="http://schemas.microsoft.com/office/drawing/2014/main" id="{6E84ACB7-4F67-4E53-B909-AE183ECEE625}"/>
                  </a:ext>
                </a:extLst>
              </p:cNvPr>
              <p:cNvSpPr/>
              <p:nvPr/>
            </p:nvSpPr>
            <p:spPr>
              <a:xfrm>
                <a:off x="6466813" y="1497498"/>
                <a:ext cx="41679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5" extrusionOk="0">
                    <a:moveTo>
                      <a:pt x="1238" y="1"/>
                    </a:moveTo>
                    <a:cubicBezTo>
                      <a:pt x="1101" y="1"/>
                      <a:pt x="967" y="9"/>
                      <a:pt x="834" y="26"/>
                    </a:cubicBezTo>
                    <a:cubicBezTo>
                      <a:pt x="534" y="93"/>
                      <a:pt x="267" y="159"/>
                      <a:pt x="0" y="260"/>
                    </a:cubicBezTo>
                    <a:cubicBezTo>
                      <a:pt x="150" y="276"/>
                      <a:pt x="292" y="285"/>
                      <a:pt x="430" y="285"/>
                    </a:cubicBezTo>
                    <a:cubicBezTo>
                      <a:pt x="567" y="285"/>
                      <a:pt x="701" y="276"/>
                      <a:pt x="834" y="260"/>
                    </a:cubicBezTo>
                    <a:cubicBezTo>
                      <a:pt x="1134" y="226"/>
                      <a:pt x="1401" y="159"/>
                      <a:pt x="1668" y="26"/>
                    </a:cubicBezTo>
                    <a:cubicBezTo>
                      <a:pt x="1518" y="9"/>
                      <a:pt x="1376" y="1"/>
                      <a:pt x="1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4;p33">
                <a:extLst>
                  <a:ext uri="{FF2B5EF4-FFF2-40B4-BE49-F238E27FC236}">
                    <a16:creationId xmlns:a16="http://schemas.microsoft.com/office/drawing/2014/main" id="{DECD3D1D-41B7-468F-BD8A-FBDF21D77849}"/>
                  </a:ext>
                </a:extLst>
              </p:cNvPr>
              <p:cNvSpPr/>
              <p:nvPr/>
            </p:nvSpPr>
            <p:spPr>
              <a:xfrm>
                <a:off x="6296773" y="1699222"/>
                <a:ext cx="40855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84" extrusionOk="0">
                    <a:moveTo>
                      <a:pt x="1218" y="0"/>
                    </a:moveTo>
                    <a:cubicBezTo>
                      <a:pt x="1076" y="0"/>
                      <a:pt x="934" y="9"/>
                      <a:pt x="801" y="25"/>
                    </a:cubicBezTo>
                    <a:cubicBezTo>
                      <a:pt x="534" y="59"/>
                      <a:pt x="267" y="126"/>
                      <a:pt x="0" y="259"/>
                    </a:cubicBezTo>
                    <a:cubicBezTo>
                      <a:pt x="134" y="276"/>
                      <a:pt x="275" y="284"/>
                      <a:pt x="417" y="284"/>
                    </a:cubicBezTo>
                    <a:cubicBezTo>
                      <a:pt x="559" y="284"/>
                      <a:pt x="701" y="276"/>
                      <a:pt x="834" y="259"/>
                    </a:cubicBezTo>
                    <a:cubicBezTo>
                      <a:pt x="1101" y="192"/>
                      <a:pt x="1368" y="126"/>
                      <a:pt x="1635" y="25"/>
                    </a:cubicBezTo>
                    <a:cubicBezTo>
                      <a:pt x="1501" y="9"/>
                      <a:pt x="1359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5;p33">
                <a:extLst>
                  <a:ext uri="{FF2B5EF4-FFF2-40B4-BE49-F238E27FC236}">
                    <a16:creationId xmlns:a16="http://schemas.microsoft.com/office/drawing/2014/main" id="{1196BAEB-5972-4A6A-8F04-45C9102A276B}"/>
                  </a:ext>
                </a:extLst>
              </p:cNvPr>
              <p:cNvSpPr/>
              <p:nvPr/>
            </p:nvSpPr>
            <p:spPr>
              <a:xfrm>
                <a:off x="6496798" y="1681706"/>
                <a:ext cx="41704" cy="712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5" extrusionOk="0">
                    <a:moveTo>
                      <a:pt x="1239" y="1"/>
                    </a:moveTo>
                    <a:cubicBezTo>
                      <a:pt x="1102" y="1"/>
                      <a:pt x="968" y="9"/>
                      <a:pt x="835" y="26"/>
                    </a:cubicBezTo>
                    <a:cubicBezTo>
                      <a:pt x="535" y="59"/>
                      <a:pt x="268" y="126"/>
                      <a:pt x="1" y="259"/>
                    </a:cubicBezTo>
                    <a:cubicBezTo>
                      <a:pt x="151" y="276"/>
                      <a:pt x="293" y="284"/>
                      <a:pt x="430" y="284"/>
                    </a:cubicBezTo>
                    <a:cubicBezTo>
                      <a:pt x="568" y="284"/>
                      <a:pt x="701" y="276"/>
                      <a:pt x="835" y="259"/>
                    </a:cubicBezTo>
                    <a:cubicBezTo>
                      <a:pt x="1135" y="226"/>
                      <a:pt x="1402" y="159"/>
                      <a:pt x="1669" y="26"/>
                    </a:cubicBezTo>
                    <a:cubicBezTo>
                      <a:pt x="1519" y="9"/>
                      <a:pt x="1377" y="1"/>
                      <a:pt x="12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6;p33">
                <a:extLst>
                  <a:ext uri="{FF2B5EF4-FFF2-40B4-BE49-F238E27FC236}">
                    <a16:creationId xmlns:a16="http://schemas.microsoft.com/office/drawing/2014/main" id="{C2B4330F-7D4C-4A8C-A57D-0150D946ABC6}"/>
                  </a:ext>
                </a:extLst>
              </p:cNvPr>
              <p:cNvSpPr/>
              <p:nvPr/>
            </p:nvSpPr>
            <p:spPr>
              <a:xfrm>
                <a:off x="6445973" y="2006793"/>
                <a:ext cx="41679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84" extrusionOk="0">
                    <a:moveTo>
                      <a:pt x="1239" y="0"/>
                    </a:moveTo>
                    <a:cubicBezTo>
                      <a:pt x="1101" y="0"/>
                      <a:pt x="967" y="9"/>
                      <a:pt x="834" y="25"/>
                    </a:cubicBezTo>
                    <a:cubicBezTo>
                      <a:pt x="534" y="59"/>
                      <a:pt x="267" y="159"/>
                      <a:pt x="0" y="259"/>
                    </a:cubicBezTo>
                    <a:cubicBezTo>
                      <a:pt x="150" y="275"/>
                      <a:pt x="292" y="284"/>
                      <a:pt x="430" y="284"/>
                    </a:cubicBezTo>
                    <a:cubicBezTo>
                      <a:pt x="567" y="284"/>
                      <a:pt x="701" y="275"/>
                      <a:pt x="834" y="259"/>
                    </a:cubicBezTo>
                    <a:cubicBezTo>
                      <a:pt x="1134" y="225"/>
                      <a:pt x="1401" y="159"/>
                      <a:pt x="1668" y="25"/>
                    </a:cubicBezTo>
                    <a:cubicBezTo>
                      <a:pt x="1518" y="9"/>
                      <a:pt x="1376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7;p33">
                <a:extLst>
                  <a:ext uri="{FF2B5EF4-FFF2-40B4-BE49-F238E27FC236}">
                    <a16:creationId xmlns:a16="http://schemas.microsoft.com/office/drawing/2014/main" id="{6DD7603B-DEE0-4A93-B322-F5002906AC4B}"/>
                  </a:ext>
                </a:extLst>
              </p:cNvPr>
              <p:cNvSpPr/>
              <p:nvPr/>
            </p:nvSpPr>
            <p:spPr>
              <a:xfrm>
                <a:off x="6648497" y="1861766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52" y="0"/>
                    </a:moveTo>
                    <a:cubicBezTo>
                      <a:pt x="1110" y="0"/>
                      <a:pt x="968" y="8"/>
                      <a:pt x="835" y="25"/>
                    </a:cubicBezTo>
                    <a:cubicBezTo>
                      <a:pt x="535" y="58"/>
                      <a:pt x="268" y="159"/>
                      <a:pt x="1" y="259"/>
                    </a:cubicBezTo>
                    <a:cubicBezTo>
                      <a:pt x="139" y="275"/>
                      <a:pt x="276" y="283"/>
                      <a:pt x="413" y="283"/>
                    </a:cubicBezTo>
                    <a:cubicBezTo>
                      <a:pt x="841" y="283"/>
                      <a:pt x="1265" y="202"/>
                      <a:pt x="1669" y="25"/>
                    </a:cubicBezTo>
                    <a:cubicBezTo>
                      <a:pt x="1535" y="8"/>
                      <a:pt x="1394" y="0"/>
                      <a:pt x="1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8;p33">
                <a:extLst>
                  <a:ext uri="{FF2B5EF4-FFF2-40B4-BE49-F238E27FC236}">
                    <a16:creationId xmlns:a16="http://schemas.microsoft.com/office/drawing/2014/main" id="{55FD252D-877B-4EE7-B231-F218AC0374D4}"/>
                  </a:ext>
                </a:extLst>
              </p:cNvPr>
              <p:cNvSpPr/>
              <p:nvPr/>
            </p:nvSpPr>
            <p:spPr>
              <a:xfrm>
                <a:off x="6225084" y="2090351"/>
                <a:ext cx="40855" cy="689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6" extrusionOk="0">
                    <a:moveTo>
                      <a:pt x="1218" y="0"/>
                    </a:moveTo>
                    <a:cubicBezTo>
                      <a:pt x="1076" y="0"/>
                      <a:pt x="934" y="17"/>
                      <a:pt x="801" y="50"/>
                    </a:cubicBezTo>
                    <a:cubicBezTo>
                      <a:pt x="534" y="84"/>
                      <a:pt x="234" y="150"/>
                      <a:pt x="0" y="250"/>
                    </a:cubicBezTo>
                    <a:cubicBezTo>
                      <a:pt x="134" y="267"/>
                      <a:pt x="267" y="276"/>
                      <a:pt x="405" y="276"/>
                    </a:cubicBezTo>
                    <a:cubicBezTo>
                      <a:pt x="543" y="276"/>
                      <a:pt x="684" y="267"/>
                      <a:pt x="834" y="250"/>
                    </a:cubicBezTo>
                    <a:cubicBezTo>
                      <a:pt x="1101" y="217"/>
                      <a:pt x="1368" y="150"/>
                      <a:pt x="1635" y="50"/>
                    </a:cubicBezTo>
                    <a:cubicBezTo>
                      <a:pt x="1502" y="17"/>
                      <a:pt x="1360" y="0"/>
                      <a:pt x="1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9;p33">
                <a:extLst>
                  <a:ext uri="{FF2B5EF4-FFF2-40B4-BE49-F238E27FC236}">
                    <a16:creationId xmlns:a16="http://schemas.microsoft.com/office/drawing/2014/main" id="{BFE88EC5-67BF-4BCB-A687-404264D27E89}"/>
                  </a:ext>
                </a:extLst>
              </p:cNvPr>
              <p:cNvSpPr/>
              <p:nvPr/>
            </p:nvSpPr>
            <p:spPr>
              <a:xfrm>
                <a:off x="6209242" y="1920112"/>
                <a:ext cx="41704" cy="7096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84" extrusionOk="0">
                    <a:moveTo>
                      <a:pt x="1239" y="0"/>
                    </a:moveTo>
                    <a:cubicBezTo>
                      <a:pt x="1101" y="0"/>
                      <a:pt x="968" y="8"/>
                      <a:pt x="835" y="25"/>
                    </a:cubicBezTo>
                    <a:cubicBezTo>
                      <a:pt x="534" y="58"/>
                      <a:pt x="268" y="125"/>
                      <a:pt x="1" y="259"/>
                    </a:cubicBezTo>
                    <a:cubicBezTo>
                      <a:pt x="151" y="275"/>
                      <a:pt x="293" y="284"/>
                      <a:pt x="430" y="284"/>
                    </a:cubicBezTo>
                    <a:cubicBezTo>
                      <a:pt x="568" y="284"/>
                      <a:pt x="701" y="275"/>
                      <a:pt x="835" y="259"/>
                    </a:cubicBezTo>
                    <a:cubicBezTo>
                      <a:pt x="1135" y="192"/>
                      <a:pt x="1402" y="125"/>
                      <a:pt x="1669" y="25"/>
                    </a:cubicBezTo>
                    <a:cubicBezTo>
                      <a:pt x="1518" y="8"/>
                      <a:pt x="1377" y="0"/>
                      <a:pt x="1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500;p33">
                <a:extLst>
                  <a:ext uri="{FF2B5EF4-FFF2-40B4-BE49-F238E27FC236}">
                    <a16:creationId xmlns:a16="http://schemas.microsoft.com/office/drawing/2014/main" id="{D16DF151-4926-49E9-A676-686726A0A7DC}"/>
                  </a:ext>
                </a:extLst>
              </p:cNvPr>
              <p:cNvSpPr/>
              <p:nvPr/>
            </p:nvSpPr>
            <p:spPr>
              <a:xfrm>
                <a:off x="6230081" y="1583980"/>
                <a:ext cx="15042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969" extrusionOk="0">
                    <a:moveTo>
                      <a:pt x="601" y="1"/>
                    </a:moveTo>
                    <a:cubicBezTo>
                      <a:pt x="401" y="134"/>
                      <a:pt x="201" y="334"/>
                      <a:pt x="67" y="568"/>
                    </a:cubicBezTo>
                    <a:cubicBezTo>
                      <a:pt x="34" y="701"/>
                      <a:pt x="1" y="835"/>
                      <a:pt x="1" y="968"/>
                    </a:cubicBezTo>
                    <a:cubicBezTo>
                      <a:pt x="67" y="901"/>
                      <a:pt x="134" y="801"/>
                      <a:pt x="201" y="735"/>
                    </a:cubicBezTo>
                    <a:cubicBezTo>
                      <a:pt x="368" y="501"/>
                      <a:pt x="501" y="234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01;p33">
                <a:extLst>
                  <a:ext uri="{FF2B5EF4-FFF2-40B4-BE49-F238E27FC236}">
                    <a16:creationId xmlns:a16="http://schemas.microsoft.com/office/drawing/2014/main" id="{5BDBFDAB-610D-4684-9DDD-B4DB7364F64B}"/>
                  </a:ext>
                </a:extLst>
              </p:cNvPr>
              <p:cNvSpPr/>
              <p:nvPr/>
            </p:nvSpPr>
            <p:spPr>
              <a:xfrm>
                <a:off x="6567662" y="1559817"/>
                <a:ext cx="25012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5" extrusionOk="0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767" y="167"/>
                      <a:pt x="567" y="367"/>
                      <a:pt x="401" y="601"/>
                    </a:cubicBezTo>
                    <a:cubicBezTo>
                      <a:pt x="234" y="801"/>
                      <a:pt x="100" y="1068"/>
                      <a:pt x="0" y="1335"/>
                    </a:cubicBezTo>
                    <a:cubicBezTo>
                      <a:pt x="234" y="1135"/>
                      <a:pt x="434" y="934"/>
                      <a:pt x="601" y="734"/>
                    </a:cubicBezTo>
                    <a:cubicBezTo>
                      <a:pt x="767" y="501"/>
                      <a:pt x="901" y="234"/>
                      <a:pt x="1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02;p33">
                <a:extLst>
                  <a:ext uri="{FF2B5EF4-FFF2-40B4-BE49-F238E27FC236}">
                    <a16:creationId xmlns:a16="http://schemas.microsoft.com/office/drawing/2014/main" id="{FD219C35-9E19-4C96-8AEB-3F254FA5D663}"/>
                  </a:ext>
                </a:extLst>
              </p:cNvPr>
              <p:cNvSpPr/>
              <p:nvPr/>
            </p:nvSpPr>
            <p:spPr>
              <a:xfrm>
                <a:off x="6394274" y="1754020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2" y="1"/>
                    </a:moveTo>
                    <a:cubicBezTo>
                      <a:pt x="768" y="167"/>
                      <a:pt x="568" y="368"/>
                      <a:pt x="401" y="601"/>
                    </a:cubicBezTo>
                    <a:cubicBezTo>
                      <a:pt x="234" y="801"/>
                      <a:pt x="101" y="1068"/>
                      <a:pt x="1" y="1335"/>
                    </a:cubicBezTo>
                    <a:cubicBezTo>
                      <a:pt x="435" y="968"/>
                      <a:pt x="768" y="501"/>
                      <a:pt x="1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03;p33">
                <a:extLst>
                  <a:ext uri="{FF2B5EF4-FFF2-40B4-BE49-F238E27FC236}">
                    <a16:creationId xmlns:a16="http://schemas.microsoft.com/office/drawing/2014/main" id="{AB904AF2-FBF6-4D87-8300-456E7AF0536C}"/>
                  </a:ext>
                </a:extLst>
              </p:cNvPr>
              <p:cNvSpPr/>
              <p:nvPr/>
            </p:nvSpPr>
            <p:spPr>
              <a:xfrm>
                <a:off x="6287602" y="1989902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767" y="168"/>
                      <a:pt x="567" y="368"/>
                      <a:pt x="401" y="601"/>
                    </a:cubicBezTo>
                    <a:cubicBezTo>
                      <a:pt x="234" y="835"/>
                      <a:pt x="100" y="1068"/>
                      <a:pt x="0" y="1335"/>
                    </a:cubicBezTo>
                    <a:cubicBezTo>
                      <a:pt x="234" y="1168"/>
                      <a:pt x="434" y="968"/>
                      <a:pt x="601" y="735"/>
                    </a:cubicBezTo>
                    <a:cubicBezTo>
                      <a:pt x="767" y="501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04;p33">
                <a:extLst>
                  <a:ext uri="{FF2B5EF4-FFF2-40B4-BE49-F238E27FC236}">
                    <a16:creationId xmlns:a16="http://schemas.microsoft.com/office/drawing/2014/main" id="{AEB4D2E1-0D77-4709-9727-E1582DC44923}"/>
                  </a:ext>
                </a:extLst>
              </p:cNvPr>
              <p:cNvSpPr/>
              <p:nvPr/>
            </p:nvSpPr>
            <p:spPr>
              <a:xfrm>
                <a:off x="6570986" y="1926558"/>
                <a:ext cx="250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35" extrusionOk="0">
                    <a:moveTo>
                      <a:pt x="1001" y="1"/>
                    </a:moveTo>
                    <a:lnTo>
                      <a:pt x="1001" y="1"/>
                    </a:lnTo>
                    <a:cubicBezTo>
                      <a:pt x="801" y="201"/>
                      <a:pt x="601" y="401"/>
                      <a:pt x="434" y="634"/>
                    </a:cubicBezTo>
                    <a:cubicBezTo>
                      <a:pt x="268" y="835"/>
                      <a:pt x="101" y="1101"/>
                      <a:pt x="1" y="1335"/>
                    </a:cubicBezTo>
                    <a:cubicBezTo>
                      <a:pt x="234" y="1168"/>
                      <a:pt x="434" y="968"/>
                      <a:pt x="601" y="734"/>
                    </a:cubicBezTo>
                    <a:cubicBezTo>
                      <a:pt x="768" y="534"/>
                      <a:pt x="901" y="267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05;p33">
                <a:extLst>
                  <a:ext uri="{FF2B5EF4-FFF2-40B4-BE49-F238E27FC236}">
                    <a16:creationId xmlns:a16="http://schemas.microsoft.com/office/drawing/2014/main" id="{49D9D227-5A61-4A5C-9C53-77D0BA269240}"/>
                  </a:ext>
                </a:extLst>
              </p:cNvPr>
              <p:cNvSpPr/>
              <p:nvPr/>
            </p:nvSpPr>
            <p:spPr>
              <a:xfrm>
                <a:off x="6775208" y="2044075"/>
                <a:ext cx="25012" cy="33383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36" extrusionOk="0">
                    <a:moveTo>
                      <a:pt x="1001" y="1"/>
                    </a:moveTo>
                    <a:cubicBezTo>
                      <a:pt x="534" y="368"/>
                      <a:pt x="200" y="835"/>
                      <a:pt x="0" y="1335"/>
                    </a:cubicBezTo>
                    <a:cubicBezTo>
                      <a:pt x="200" y="1168"/>
                      <a:pt x="400" y="968"/>
                      <a:pt x="567" y="735"/>
                    </a:cubicBezTo>
                    <a:cubicBezTo>
                      <a:pt x="734" y="535"/>
                      <a:pt x="901" y="268"/>
                      <a:pt x="1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06;p33">
                <a:extLst>
                  <a:ext uri="{FF2B5EF4-FFF2-40B4-BE49-F238E27FC236}">
                    <a16:creationId xmlns:a16="http://schemas.microsoft.com/office/drawing/2014/main" id="{F530199B-55A8-4742-82BB-448994C196CD}"/>
                  </a:ext>
                </a:extLst>
              </p:cNvPr>
              <p:cNvSpPr/>
              <p:nvPr/>
            </p:nvSpPr>
            <p:spPr>
              <a:xfrm>
                <a:off x="6209242" y="1741526"/>
                <a:ext cx="10870" cy="1002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1" extrusionOk="0">
                    <a:moveTo>
                      <a:pt x="34" y="0"/>
                    </a:moveTo>
                    <a:lnTo>
                      <a:pt x="1" y="200"/>
                    </a:lnTo>
                    <a:cubicBezTo>
                      <a:pt x="134" y="301"/>
                      <a:pt x="268" y="367"/>
                      <a:pt x="434" y="401"/>
                    </a:cubicBezTo>
                    <a:cubicBezTo>
                      <a:pt x="301" y="267"/>
                      <a:pt x="167" y="134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07;p33">
                <a:extLst>
                  <a:ext uri="{FF2B5EF4-FFF2-40B4-BE49-F238E27FC236}">
                    <a16:creationId xmlns:a16="http://schemas.microsoft.com/office/drawing/2014/main" id="{55E2747A-9B56-4971-B133-DD29621C8DC5}"/>
                  </a:ext>
                </a:extLst>
              </p:cNvPr>
              <p:cNvSpPr/>
              <p:nvPr/>
            </p:nvSpPr>
            <p:spPr>
              <a:xfrm>
                <a:off x="6637677" y="1734030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01" y="267"/>
                      <a:pt x="267" y="1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08;p33">
                <a:extLst>
                  <a:ext uri="{FF2B5EF4-FFF2-40B4-BE49-F238E27FC236}">
                    <a16:creationId xmlns:a16="http://schemas.microsoft.com/office/drawing/2014/main" id="{02B6D589-516E-401B-8FD3-D7C1C900D13F}"/>
                  </a:ext>
                </a:extLst>
              </p:cNvPr>
              <p:cNvSpPr/>
              <p:nvPr/>
            </p:nvSpPr>
            <p:spPr>
              <a:xfrm>
                <a:off x="6654344" y="2016588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334" y="434"/>
                      <a:pt x="801" y="801"/>
                      <a:pt x="1335" y="1001"/>
                    </a:cubicBezTo>
                    <a:cubicBezTo>
                      <a:pt x="968" y="567"/>
                      <a:pt x="534" y="23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09;p33">
                <a:extLst>
                  <a:ext uri="{FF2B5EF4-FFF2-40B4-BE49-F238E27FC236}">
                    <a16:creationId xmlns:a16="http://schemas.microsoft.com/office/drawing/2014/main" id="{54AC5D1F-D91E-4281-954C-37D078E12D35}"/>
                  </a:ext>
                </a:extLst>
              </p:cNvPr>
              <p:cNvSpPr/>
              <p:nvPr/>
            </p:nvSpPr>
            <p:spPr>
              <a:xfrm>
                <a:off x="6454294" y="1864889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234"/>
                      <a:pt x="368" y="434"/>
                      <a:pt x="601" y="601"/>
                    </a:cubicBezTo>
                    <a:cubicBezTo>
                      <a:pt x="835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67"/>
                      <a:pt x="268" y="134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10;p33">
                <a:extLst>
                  <a:ext uri="{FF2B5EF4-FFF2-40B4-BE49-F238E27FC236}">
                    <a16:creationId xmlns:a16="http://schemas.microsoft.com/office/drawing/2014/main" id="{BBB8C228-E4E7-4903-9F23-99CEAFD8B7E4}"/>
                  </a:ext>
                </a:extLst>
              </p:cNvPr>
              <p:cNvSpPr/>
              <p:nvPr/>
            </p:nvSpPr>
            <p:spPr>
              <a:xfrm>
                <a:off x="6178407" y="2020736"/>
                <a:ext cx="17516" cy="1504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2" extrusionOk="0">
                    <a:moveTo>
                      <a:pt x="0" y="1"/>
                    </a:moveTo>
                    <a:lnTo>
                      <a:pt x="0" y="234"/>
                    </a:lnTo>
                    <a:cubicBezTo>
                      <a:pt x="234" y="401"/>
                      <a:pt x="434" y="501"/>
                      <a:pt x="701" y="601"/>
                    </a:cubicBezTo>
                    <a:cubicBezTo>
                      <a:pt x="501" y="368"/>
                      <a:pt x="301" y="168"/>
                      <a:pt x="67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11;p33">
                <a:extLst>
                  <a:ext uri="{FF2B5EF4-FFF2-40B4-BE49-F238E27FC236}">
                    <a16:creationId xmlns:a16="http://schemas.microsoft.com/office/drawing/2014/main" id="{E173FC13-07B4-44BA-816C-7FBC345AF850}"/>
                  </a:ext>
                </a:extLst>
              </p:cNvPr>
              <p:cNvSpPr/>
              <p:nvPr/>
            </p:nvSpPr>
            <p:spPr>
              <a:xfrm>
                <a:off x="6415963" y="1598997"/>
                <a:ext cx="33358" cy="2586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5" extrusionOk="0">
                    <a:moveTo>
                      <a:pt x="0" y="0"/>
                    </a:moveTo>
                    <a:cubicBezTo>
                      <a:pt x="167" y="234"/>
                      <a:pt x="367" y="434"/>
                      <a:pt x="601" y="601"/>
                    </a:cubicBezTo>
                    <a:cubicBezTo>
                      <a:pt x="834" y="767"/>
                      <a:pt x="1068" y="901"/>
                      <a:pt x="1335" y="1034"/>
                    </a:cubicBezTo>
                    <a:cubicBezTo>
                      <a:pt x="1168" y="801"/>
                      <a:pt x="968" y="601"/>
                      <a:pt x="734" y="434"/>
                    </a:cubicBezTo>
                    <a:cubicBezTo>
                      <a:pt x="534" y="267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512;p33">
                <a:extLst>
                  <a:ext uri="{FF2B5EF4-FFF2-40B4-BE49-F238E27FC236}">
                    <a16:creationId xmlns:a16="http://schemas.microsoft.com/office/drawing/2014/main" id="{044AE917-8D28-406A-9EB5-DE2D58E6CCB5}"/>
                  </a:ext>
                </a:extLst>
              </p:cNvPr>
              <p:cNvSpPr/>
              <p:nvPr/>
            </p:nvSpPr>
            <p:spPr>
              <a:xfrm>
                <a:off x="6270936" y="1813215"/>
                <a:ext cx="33358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01" extrusionOk="0">
                    <a:moveTo>
                      <a:pt x="0" y="0"/>
                    </a:moveTo>
                    <a:cubicBezTo>
                      <a:pt x="167" y="200"/>
                      <a:pt x="367" y="400"/>
                      <a:pt x="601" y="567"/>
                    </a:cubicBezTo>
                    <a:cubicBezTo>
                      <a:pt x="834" y="734"/>
                      <a:pt x="1068" y="901"/>
                      <a:pt x="1334" y="1001"/>
                    </a:cubicBezTo>
                    <a:cubicBezTo>
                      <a:pt x="1168" y="767"/>
                      <a:pt x="967" y="567"/>
                      <a:pt x="734" y="400"/>
                    </a:cubicBezTo>
                    <a:cubicBezTo>
                      <a:pt x="534" y="234"/>
                      <a:pt x="267" y="10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513;p33">
                <a:extLst>
                  <a:ext uri="{FF2B5EF4-FFF2-40B4-BE49-F238E27FC236}">
                    <a16:creationId xmlns:a16="http://schemas.microsoft.com/office/drawing/2014/main" id="{786A4DC4-F4BB-4699-9D8E-2250C4EFB3AE}"/>
                  </a:ext>
                </a:extLst>
              </p:cNvPr>
              <p:cNvSpPr/>
              <p:nvPr/>
            </p:nvSpPr>
            <p:spPr>
              <a:xfrm>
                <a:off x="6370936" y="2074085"/>
                <a:ext cx="33383" cy="2503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234"/>
                      <a:pt x="368" y="434"/>
                      <a:pt x="601" y="601"/>
                    </a:cubicBezTo>
                    <a:cubicBezTo>
                      <a:pt x="835" y="768"/>
                      <a:pt x="1068" y="901"/>
                      <a:pt x="1335" y="1002"/>
                    </a:cubicBezTo>
                    <a:cubicBezTo>
                      <a:pt x="1168" y="801"/>
                      <a:pt x="968" y="601"/>
                      <a:pt x="735" y="434"/>
                    </a:cubicBezTo>
                    <a:cubicBezTo>
                      <a:pt x="501" y="234"/>
                      <a:pt x="268" y="10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514;p33">
                <a:extLst>
                  <a:ext uri="{FF2B5EF4-FFF2-40B4-BE49-F238E27FC236}">
                    <a16:creationId xmlns:a16="http://schemas.microsoft.com/office/drawing/2014/main" id="{F8001789-6D25-4987-B609-03B9A05B4592}"/>
                  </a:ext>
                </a:extLst>
              </p:cNvPr>
              <p:cNvSpPr/>
              <p:nvPr/>
            </p:nvSpPr>
            <p:spPr>
              <a:xfrm>
                <a:off x="5476583" y="1377283"/>
                <a:ext cx="1700399" cy="1272788"/>
              </a:xfrm>
              <a:custGeom>
                <a:avLst/>
                <a:gdLst/>
                <a:ahLst/>
                <a:cxnLst/>
                <a:rect l="l" t="t" r="r" b="b"/>
                <a:pathLst>
                  <a:path w="68050" h="5093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6872" y="50937"/>
                    </a:lnTo>
                    <a:lnTo>
                      <a:pt x="68049" y="4052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515;p33">
                <a:extLst>
                  <a:ext uri="{FF2B5EF4-FFF2-40B4-BE49-F238E27FC236}">
                    <a16:creationId xmlns:a16="http://schemas.microsoft.com/office/drawing/2014/main" id="{93FF1B42-39AF-4ACC-9A17-07AE7C4C1E39}"/>
                  </a:ext>
                </a:extLst>
              </p:cNvPr>
              <p:cNvSpPr/>
              <p:nvPr/>
            </p:nvSpPr>
            <p:spPr>
              <a:xfrm>
                <a:off x="6096723" y="1838303"/>
                <a:ext cx="423438" cy="352923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4124" extrusionOk="0">
                    <a:moveTo>
                      <a:pt x="9197" y="1"/>
                    </a:moveTo>
                    <a:cubicBezTo>
                      <a:pt x="8815" y="1"/>
                      <a:pt x="8428" y="32"/>
                      <a:pt x="8040" y="97"/>
                    </a:cubicBezTo>
                    <a:cubicBezTo>
                      <a:pt x="1835" y="1164"/>
                      <a:pt x="0" y="9170"/>
                      <a:pt x="5137" y="12806"/>
                    </a:cubicBezTo>
                    <a:cubicBezTo>
                      <a:pt x="6424" y="13717"/>
                      <a:pt x="7824" y="14123"/>
                      <a:pt x="9183" y="14123"/>
                    </a:cubicBezTo>
                    <a:cubicBezTo>
                      <a:pt x="13248" y="14123"/>
                      <a:pt x="16945" y="10485"/>
                      <a:pt x="16145" y="5834"/>
                    </a:cubicBezTo>
                    <a:cubicBezTo>
                      <a:pt x="15546" y="2420"/>
                      <a:pt x="12554" y="1"/>
                      <a:pt x="9197" y="1"/>
                    </a:cubicBezTo>
                    <a:close/>
                  </a:path>
                </a:pathLst>
              </a:custGeom>
              <a:solidFill>
                <a:srgbClr val="6CCF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516;p33">
                <a:extLst>
                  <a:ext uri="{FF2B5EF4-FFF2-40B4-BE49-F238E27FC236}">
                    <a16:creationId xmlns:a16="http://schemas.microsoft.com/office/drawing/2014/main" id="{9ACECC86-EFB2-4918-AB3E-5844727C0E0C}"/>
                  </a:ext>
                </a:extLst>
              </p:cNvPr>
              <p:cNvSpPr/>
              <p:nvPr/>
            </p:nvSpPr>
            <p:spPr>
              <a:xfrm>
                <a:off x="6240926" y="1953245"/>
                <a:ext cx="195902" cy="146702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871" extrusionOk="0">
                    <a:moveTo>
                      <a:pt x="0" y="0"/>
                    </a:moveTo>
                    <a:lnTo>
                      <a:pt x="1001" y="5871"/>
                    </a:lnTo>
                    <a:lnTo>
                      <a:pt x="7839" y="1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517;p33">
                <a:extLst>
                  <a:ext uri="{FF2B5EF4-FFF2-40B4-BE49-F238E27FC236}">
                    <a16:creationId xmlns:a16="http://schemas.microsoft.com/office/drawing/2014/main" id="{9250BDDC-9AD5-4E07-AF7F-F0579A6F472F}"/>
                  </a:ext>
                </a:extLst>
              </p:cNvPr>
              <p:cNvSpPr/>
              <p:nvPr/>
            </p:nvSpPr>
            <p:spPr>
              <a:xfrm>
                <a:off x="5634954" y="2310816"/>
                <a:ext cx="1542029" cy="339255"/>
              </a:xfrm>
              <a:custGeom>
                <a:avLst/>
                <a:gdLst/>
                <a:ahLst/>
                <a:cxnLst/>
                <a:rect l="l" t="t" r="r" b="b"/>
                <a:pathLst>
                  <a:path w="61712" h="13577" extrusionOk="0">
                    <a:moveTo>
                      <a:pt x="61178" y="0"/>
                    </a:moveTo>
                    <a:lnTo>
                      <a:pt x="1" y="10408"/>
                    </a:lnTo>
                    <a:lnTo>
                      <a:pt x="534" y="13577"/>
                    </a:lnTo>
                    <a:lnTo>
                      <a:pt x="61711" y="3169"/>
                    </a:lnTo>
                    <a:lnTo>
                      <a:pt x="61178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518;p33">
                <a:extLst>
                  <a:ext uri="{FF2B5EF4-FFF2-40B4-BE49-F238E27FC236}">
                    <a16:creationId xmlns:a16="http://schemas.microsoft.com/office/drawing/2014/main" id="{2527D69B-1C11-41C7-9113-9554412CD35B}"/>
                  </a:ext>
                </a:extLst>
              </p:cNvPr>
              <p:cNvSpPr/>
              <p:nvPr/>
            </p:nvSpPr>
            <p:spPr>
              <a:xfrm>
                <a:off x="5732480" y="2364164"/>
                <a:ext cx="1290305" cy="242579"/>
              </a:xfrm>
              <a:custGeom>
                <a:avLst/>
                <a:gdLst/>
                <a:ahLst/>
                <a:cxnLst/>
                <a:rect l="l" t="t" r="r" b="b"/>
                <a:pathLst>
                  <a:path w="51638" h="9708" extrusionOk="0">
                    <a:moveTo>
                      <a:pt x="51504" y="0"/>
                    </a:moveTo>
                    <a:lnTo>
                      <a:pt x="0" y="8740"/>
                    </a:lnTo>
                    <a:lnTo>
                      <a:pt x="134" y="9707"/>
                    </a:lnTo>
                    <a:lnTo>
                      <a:pt x="51637" y="934"/>
                    </a:lnTo>
                    <a:lnTo>
                      <a:pt x="515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519;p33">
                <a:extLst>
                  <a:ext uri="{FF2B5EF4-FFF2-40B4-BE49-F238E27FC236}">
                    <a16:creationId xmlns:a16="http://schemas.microsoft.com/office/drawing/2014/main" id="{7A9669B3-A319-41CA-989A-B6A6269A9046}"/>
                  </a:ext>
                </a:extLst>
              </p:cNvPr>
              <p:cNvSpPr/>
              <p:nvPr/>
            </p:nvSpPr>
            <p:spPr>
              <a:xfrm>
                <a:off x="5664139" y="2588377"/>
                <a:ext cx="15017" cy="3418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368" extrusionOk="0">
                    <a:moveTo>
                      <a:pt x="400" y="0"/>
                    </a:moveTo>
                    <a:lnTo>
                      <a:pt x="0" y="67"/>
                    </a:lnTo>
                    <a:lnTo>
                      <a:pt x="234" y="1368"/>
                    </a:lnTo>
                    <a:lnTo>
                      <a:pt x="601" y="13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520;p33">
                <a:extLst>
                  <a:ext uri="{FF2B5EF4-FFF2-40B4-BE49-F238E27FC236}">
                    <a16:creationId xmlns:a16="http://schemas.microsoft.com/office/drawing/2014/main" id="{D796A5DB-C7DC-4981-B78E-10BA28C6CDF2}"/>
                  </a:ext>
                </a:extLst>
              </p:cNvPr>
              <p:cNvSpPr/>
              <p:nvPr/>
            </p:nvSpPr>
            <p:spPr>
              <a:xfrm>
                <a:off x="5681631" y="2585029"/>
                <a:ext cx="15042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369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234" y="1368"/>
                    </a:lnTo>
                    <a:lnTo>
                      <a:pt x="601" y="130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521;p33">
                <a:extLst>
                  <a:ext uri="{FF2B5EF4-FFF2-40B4-BE49-F238E27FC236}">
                    <a16:creationId xmlns:a16="http://schemas.microsoft.com/office/drawing/2014/main" id="{E434252A-ECEB-4475-A1CE-B5073EC600EA}"/>
                  </a:ext>
                </a:extLst>
              </p:cNvPr>
              <p:cNvSpPr/>
              <p:nvPr/>
            </p:nvSpPr>
            <p:spPr>
              <a:xfrm>
                <a:off x="7047747" y="2363315"/>
                <a:ext cx="11694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68" extrusionOk="0">
                    <a:moveTo>
                      <a:pt x="401" y="1"/>
                    </a:moveTo>
                    <a:lnTo>
                      <a:pt x="1" y="68"/>
                    </a:lnTo>
                    <a:lnTo>
                      <a:pt x="101" y="568"/>
                    </a:lnTo>
                    <a:lnTo>
                      <a:pt x="468" y="501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522;p33">
                <a:extLst>
                  <a:ext uri="{FF2B5EF4-FFF2-40B4-BE49-F238E27FC236}">
                    <a16:creationId xmlns:a16="http://schemas.microsoft.com/office/drawing/2014/main" id="{EB5841B2-6E65-4B76-BE85-6439DF6F7CA9}"/>
                  </a:ext>
                </a:extLst>
              </p:cNvPr>
              <p:cNvSpPr/>
              <p:nvPr/>
            </p:nvSpPr>
            <p:spPr>
              <a:xfrm>
                <a:off x="7053594" y="2354144"/>
                <a:ext cx="18366" cy="2753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02" extrusionOk="0">
                    <a:moveTo>
                      <a:pt x="568" y="1"/>
                    </a:moveTo>
                    <a:lnTo>
                      <a:pt x="0" y="401"/>
                    </a:lnTo>
                    <a:lnTo>
                      <a:pt x="101" y="868"/>
                    </a:lnTo>
                    <a:lnTo>
                      <a:pt x="734" y="1102"/>
                    </a:lnTo>
                    <a:lnTo>
                      <a:pt x="734" y="1102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523;p33">
                <a:extLst>
                  <a:ext uri="{FF2B5EF4-FFF2-40B4-BE49-F238E27FC236}">
                    <a16:creationId xmlns:a16="http://schemas.microsoft.com/office/drawing/2014/main" id="{EFE25DE1-1D0B-4A46-8306-AA3A9A0CFE7C}"/>
                  </a:ext>
                </a:extLst>
              </p:cNvPr>
              <p:cNvSpPr/>
              <p:nvPr/>
            </p:nvSpPr>
            <p:spPr>
              <a:xfrm>
                <a:off x="7075258" y="2354144"/>
                <a:ext cx="10870" cy="2336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935" extrusionOk="0">
                    <a:moveTo>
                      <a:pt x="67" y="1"/>
                    </a:moveTo>
                    <a:lnTo>
                      <a:pt x="1" y="134"/>
                    </a:lnTo>
                    <a:cubicBezTo>
                      <a:pt x="134" y="201"/>
                      <a:pt x="201" y="334"/>
                      <a:pt x="234" y="468"/>
                    </a:cubicBezTo>
                    <a:cubicBezTo>
                      <a:pt x="234" y="601"/>
                      <a:pt x="201" y="735"/>
                      <a:pt x="134" y="868"/>
                    </a:cubicBezTo>
                    <a:lnTo>
                      <a:pt x="234" y="935"/>
                    </a:lnTo>
                    <a:cubicBezTo>
                      <a:pt x="434" y="635"/>
                      <a:pt x="368" y="234"/>
                      <a:pt x="6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524;p33">
                <a:extLst>
                  <a:ext uri="{FF2B5EF4-FFF2-40B4-BE49-F238E27FC236}">
                    <a16:creationId xmlns:a16="http://schemas.microsoft.com/office/drawing/2014/main" id="{3AD6D2F2-D39C-4410-8CE5-18C21213439D}"/>
                  </a:ext>
                </a:extLst>
              </p:cNvPr>
              <p:cNvSpPr/>
              <p:nvPr/>
            </p:nvSpPr>
            <p:spPr>
              <a:xfrm>
                <a:off x="7071935" y="2359992"/>
                <a:ext cx="6697" cy="1419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68" extrusionOk="0">
                    <a:moveTo>
                      <a:pt x="67" y="0"/>
                    </a:moveTo>
                    <a:lnTo>
                      <a:pt x="0" y="100"/>
                    </a:lnTo>
                    <a:cubicBezTo>
                      <a:pt x="34" y="134"/>
                      <a:pt x="67" y="201"/>
                      <a:pt x="100" y="267"/>
                    </a:cubicBezTo>
                    <a:cubicBezTo>
                      <a:pt x="100" y="367"/>
                      <a:pt x="100" y="434"/>
                      <a:pt x="67" y="501"/>
                    </a:cubicBezTo>
                    <a:lnTo>
                      <a:pt x="167" y="567"/>
                    </a:lnTo>
                    <a:cubicBezTo>
                      <a:pt x="267" y="367"/>
                      <a:pt x="234" y="134"/>
                      <a:pt x="67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525;p33">
                <a:extLst>
                  <a:ext uri="{FF2B5EF4-FFF2-40B4-BE49-F238E27FC236}">
                    <a16:creationId xmlns:a16="http://schemas.microsoft.com/office/drawing/2014/main" id="{2DC8E69C-2114-4D81-993F-0DBE20A5CCE3}"/>
                  </a:ext>
                </a:extLst>
              </p:cNvPr>
              <p:cNvSpPr/>
              <p:nvPr/>
            </p:nvSpPr>
            <p:spPr>
              <a:xfrm>
                <a:off x="7108805" y="2349852"/>
                <a:ext cx="24213" cy="24188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835" y="0"/>
                    </a:moveTo>
                    <a:lnTo>
                      <a:pt x="1" y="134"/>
                    </a:lnTo>
                    <a:lnTo>
                      <a:pt x="134" y="968"/>
                    </a:lnTo>
                    <a:lnTo>
                      <a:pt x="968" y="801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526;p33">
                <a:extLst>
                  <a:ext uri="{FF2B5EF4-FFF2-40B4-BE49-F238E27FC236}">
                    <a16:creationId xmlns:a16="http://schemas.microsoft.com/office/drawing/2014/main" id="{6C034C75-1299-47A0-A1FB-0023148442F6}"/>
                  </a:ext>
                </a:extLst>
              </p:cNvPr>
              <p:cNvSpPr/>
              <p:nvPr/>
            </p:nvSpPr>
            <p:spPr>
              <a:xfrm>
                <a:off x="5972535" y="2522135"/>
                <a:ext cx="56697" cy="5412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166" extrusionOk="0">
                    <a:moveTo>
                      <a:pt x="1184" y="1"/>
                    </a:moveTo>
                    <a:cubicBezTo>
                      <a:pt x="1124" y="1"/>
                      <a:pt x="1063" y="6"/>
                      <a:pt x="1001" y="16"/>
                    </a:cubicBezTo>
                    <a:cubicBezTo>
                      <a:pt x="401" y="116"/>
                      <a:pt x="0" y="683"/>
                      <a:pt x="100" y="1250"/>
                    </a:cubicBezTo>
                    <a:cubicBezTo>
                      <a:pt x="134" y="1417"/>
                      <a:pt x="200" y="1584"/>
                      <a:pt x="300" y="1717"/>
                    </a:cubicBezTo>
                    <a:cubicBezTo>
                      <a:pt x="500" y="2002"/>
                      <a:pt x="845" y="2165"/>
                      <a:pt x="1191" y="2165"/>
                    </a:cubicBezTo>
                    <a:cubicBezTo>
                      <a:pt x="1250" y="2165"/>
                      <a:pt x="1309" y="2161"/>
                      <a:pt x="1368" y="2151"/>
                    </a:cubicBezTo>
                    <a:cubicBezTo>
                      <a:pt x="1768" y="2084"/>
                      <a:pt x="2102" y="1784"/>
                      <a:pt x="2235" y="1384"/>
                    </a:cubicBezTo>
                    <a:cubicBezTo>
                      <a:pt x="2269" y="1217"/>
                      <a:pt x="2269" y="1050"/>
                      <a:pt x="2269" y="917"/>
                    </a:cubicBezTo>
                    <a:lnTo>
                      <a:pt x="2235" y="917"/>
                    </a:lnTo>
                    <a:cubicBezTo>
                      <a:pt x="2145" y="378"/>
                      <a:pt x="1707" y="1"/>
                      <a:pt x="1184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527;p33">
                <a:extLst>
                  <a:ext uri="{FF2B5EF4-FFF2-40B4-BE49-F238E27FC236}">
                    <a16:creationId xmlns:a16="http://schemas.microsoft.com/office/drawing/2014/main" id="{6BC20F28-8D29-4443-903E-8E2E664FA67E}"/>
                  </a:ext>
                </a:extLst>
              </p:cNvPr>
              <p:cNvSpPr/>
              <p:nvPr/>
            </p:nvSpPr>
            <p:spPr>
              <a:xfrm>
                <a:off x="6445923" y="1311966"/>
                <a:ext cx="604373" cy="922364"/>
              </a:xfrm>
              <a:custGeom>
                <a:avLst/>
                <a:gdLst/>
                <a:ahLst/>
                <a:cxnLst/>
                <a:rect l="l" t="t" r="r" b="b"/>
                <a:pathLst>
                  <a:path w="24187" h="36913" extrusionOk="0">
                    <a:moveTo>
                      <a:pt x="1984" y="1"/>
                    </a:moveTo>
                    <a:cubicBezTo>
                      <a:pt x="0" y="1"/>
                      <a:pt x="340" y="2486"/>
                      <a:pt x="2604" y="5583"/>
                    </a:cubicBezTo>
                    <a:cubicBezTo>
                      <a:pt x="5906" y="10153"/>
                      <a:pt x="12144" y="18726"/>
                      <a:pt x="12144" y="19893"/>
                    </a:cubicBezTo>
                    <a:cubicBezTo>
                      <a:pt x="12111" y="21061"/>
                      <a:pt x="6674" y="31268"/>
                      <a:pt x="7141" y="32769"/>
                    </a:cubicBezTo>
                    <a:cubicBezTo>
                      <a:pt x="7511" y="34051"/>
                      <a:pt x="14106" y="36913"/>
                      <a:pt x="16421" y="36913"/>
                    </a:cubicBezTo>
                    <a:cubicBezTo>
                      <a:pt x="16817" y="36913"/>
                      <a:pt x="17088" y="36829"/>
                      <a:pt x="17181" y="36639"/>
                    </a:cubicBezTo>
                    <a:cubicBezTo>
                      <a:pt x="18615" y="33636"/>
                      <a:pt x="24186" y="23996"/>
                      <a:pt x="22752" y="17692"/>
                    </a:cubicBezTo>
                    <a:cubicBezTo>
                      <a:pt x="21217" y="10954"/>
                      <a:pt x="8441" y="3014"/>
                      <a:pt x="5506" y="1313"/>
                    </a:cubicBezTo>
                    <a:cubicBezTo>
                      <a:pt x="3943" y="398"/>
                      <a:pt x="2778" y="1"/>
                      <a:pt x="1984" y="1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28;p33">
                <a:extLst>
                  <a:ext uri="{FF2B5EF4-FFF2-40B4-BE49-F238E27FC236}">
                    <a16:creationId xmlns:a16="http://schemas.microsoft.com/office/drawing/2014/main" id="{3AEA09FE-1383-4BED-9338-FBCDA72A7E35}"/>
                  </a:ext>
                </a:extLst>
              </p:cNvPr>
              <p:cNvSpPr/>
              <p:nvPr/>
            </p:nvSpPr>
            <p:spPr>
              <a:xfrm>
                <a:off x="6434304" y="2086603"/>
                <a:ext cx="445952" cy="446152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55" extrusionOk="0">
                    <a:moveTo>
                      <a:pt x="7906" y="0"/>
                    </a:moveTo>
                    <a:cubicBezTo>
                      <a:pt x="7906" y="0"/>
                      <a:pt x="5271" y="2135"/>
                      <a:pt x="4036" y="3403"/>
                    </a:cubicBezTo>
                    <a:cubicBezTo>
                      <a:pt x="2835" y="4637"/>
                      <a:pt x="0" y="9874"/>
                      <a:pt x="1234" y="10641"/>
                    </a:cubicBezTo>
                    <a:cubicBezTo>
                      <a:pt x="1357" y="10718"/>
                      <a:pt x="1485" y="10754"/>
                      <a:pt x="1618" y="10754"/>
                    </a:cubicBezTo>
                    <a:cubicBezTo>
                      <a:pt x="2864" y="10754"/>
                      <a:pt x="4501" y="7662"/>
                      <a:pt x="5104" y="6938"/>
                    </a:cubicBezTo>
                    <a:cubicBezTo>
                      <a:pt x="5457" y="6497"/>
                      <a:pt x="5707" y="6299"/>
                      <a:pt x="5865" y="6299"/>
                    </a:cubicBezTo>
                    <a:cubicBezTo>
                      <a:pt x="6005" y="6299"/>
                      <a:pt x="6071" y="6456"/>
                      <a:pt x="6071" y="6738"/>
                    </a:cubicBezTo>
                    <a:cubicBezTo>
                      <a:pt x="6038" y="7139"/>
                      <a:pt x="5004" y="9574"/>
                      <a:pt x="4603" y="10308"/>
                    </a:cubicBezTo>
                    <a:cubicBezTo>
                      <a:pt x="3736" y="11909"/>
                      <a:pt x="1268" y="13276"/>
                      <a:pt x="2202" y="14244"/>
                    </a:cubicBezTo>
                    <a:cubicBezTo>
                      <a:pt x="2432" y="14484"/>
                      <a:pt x="2724" y="14570"/>
                      <a:pt x="3026" y="14570"/>
                    </a:cubicBezTo>
                    <a:cubicBezTo>
                      <a:pt x="3815" y="14570"/>
                      <a:pt x="4670" y="13977"/>
                      <a:pt x="4670" y="13977"/>
                    </a:cubicBezTo>
                    <a:lnTo>
                      <a:pt x="4670" y="13977"/>
                    </a:lnTo>
                    <a:cubicBezTo>
                      <a:pt x="4670" y="13977"/>
                      <a:pt x="3269" y="15845"/>
                      <a:pt x="4437" y="16512"/>
                    </a:cubicBezTo>
                    <a:cubicBezTo>
                      <a:pt x="4641" y="16629"/>
                      <a:pt x="4858" y="16677"/>
                      <a:pt x="5075" y="16677"/>
                    </a:cubicBezTo>
                    <a:cubicBezTo>
                      <a:pt x="6095" y="16677"/>
                      <a:pt x="7138" y="15612"/>
                      <a:pt x="7139" y="15611"/>
                    </a:cubicBezTo>
                    <a:lnTo>
                      <a:pt x="7139" y="15611"/>
                    </a:lnTo>
                    <a:cubicBezTo>
                      <a:pt x="7138" y="15612"/>
                      <a:pt x="5871" y="17079"/>
                      <a:pt x="7105" y="17680"/>
                    </a:cubicBezTo>
                    <a:cubicBezTo>
                      <a:pt x="7364" y="17805"/>
                      <a:pt x="7635" y="17855"/>
                      <a:pt x="7903" y="17855"/>
                    </a:cubicBezTo>
                    <a:cubicBezTo>
                      <a:pt x="8914" y="17855"/>
                      <a:pt x="9874" y="17146"/>
                      <a:pt x="9874" y="17146"/>
                    </a:cubicBezTo>
                    <a:lnTo>
                      <a:pt x="9874" y="17146"/>
                    </a:lnTo>
                    <a:cubicBezTo>
                      <a:pt x="9874" y="17146"/>
                      <a:pt x="9807" y="17813"/>
                      <a:pt x="10841" y="17846"/>
                    </a:cubicBezTo>
                    <a:cubicBezTo>
                      <a:pt x="10851" y="17847"/>
                      <a:pt x="10861" y="17847"/>
                      <a:pt x="10871" y="17847"/>
                    </a:cubicBezTo>
                    <a:cubicBezTo>
                      <a:pt x="12370" y="17847"/>
                      <a:pt x="14416" y="15401"/>
                      <a:pt x="15178" y="13843"/>
                    </a:cubicBezTo>
                    <a:cubicBezTo>
                      <a:pt x="15945" y="12276"/>
                      <a:pt x="17613" y="6004"/>
                      <a:pt x="17846" y="5037"/>
                    </a:cubicBezTo>
                    <a:lnTo>
                      <a:pt x="7906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29;p33">
                <a:extLst>
                  <a:ext uri="{FF2B5EF4-FFF2-40B4-BE49-F238E27FC236}">
                    <a16:creationId xmlns:a16="http://schemas.microsoft.com/office/drawing/2014/main" id="{DA9E34BB-C229-4B1B-9162-8D0861C43FFD}"/>
                  </a:ext>
                </a:extLst>
              </p:cNvPr>
              <p:cNvSpPr/>
              <p:nvPr/>
            </p:nvSpPr>
            <p:spPr>
              <a:xfrm>
                <a:off x="6550746" y="2297673"/>
                <a:ext cx="95277" cy="139580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5586" extrusionOk="0">
                    <a:moveTo>
                      <a:pt x="3763" y="1"/>
                    </a:moveTo>
                    <a:cubicBezTo>
                      <a:pt x="3738" y="1"/>
                      <a:pt x="3713" y="9"/>
                      <a:pt x="3713" y="26"/>
                    </a:cubicBezTo>
                    <a:cubicBezTo>
                      <a:pt x="2845" y="2594"/>
                      <a:pt x="2212" y="3729"/>
                      <a:pt x="77" y="5463"/>
                    </a:cubicBezTo>
                    <a:cubicBezTo>
                      <a:pt x="0" y="5514"/>
                      <a:pt x="21" y="5585"/>
                      <a:pt x="81" y="5585"/>
                    </a:cubicBezTo>
                    <a:cubicBezTo>
                      <a:pt x="99" y="5585"/>
                      <a:pt x="120" y="5579"/>
                      <a:pt x="144" y="5563"/>
                    </a:cubicBezTo>
                    <a:cubicBezTo>
                      <a:pt x="2579" y="4162"/>
                      <a:pt x="3179" y="2628"/>
                      <a:pt x="3813" y="26"/>
                    </a:cubicBezTo>
                    <a:cubicBezTo>
                      <a:pt x="3813" y="9"/>
                      <a:pt x="3788" y="1"/>
                      <a:pt x="3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30;p33">
                <a:extLst>
                  <a:ext uri="{FF2B5EF4-FFF2-40B4-BE49-F238E27FC236}">
                    <a16:creationId xmlns:a16="http://schemas.microsoft.com/office/drawing/2014/main" id="{5CFEEEB3-4A40-4329-8800-A863C9810003}"/>
                  </a:ext>
                </a:extLst>
              </p:cNvPr>
              <p:cNvSpPr/>
              <p:nvPr/>
            </p:nvSpPr>
            <p:spPr>
              <a:xfrm>
                <a:off x="6608542" y="2331306"/>
                <a:ext cx="100600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5968" extrusionOk="0">
                    <a:moveTo>
                      <a:pt x="3955" y="0"/>
                    </a:moveTo>
                    <a:cubicBezTo>
                      <a:pt x="3943" y="0"/>
                      <a:pt x="3935" y="4"/>
                      <a:pt x="3935" y="14"/>
                    </a:cubicBezTo>
                    <a:cubicBezTo>
                      <a:pt x="2834" y="2649"/>
                      <a:pt x="2134" y="3850"/>
                      <a:pt x="65" y="5852"/>
                    </a:cubicBezTo>
                    <a:cubicBezTo>
                      <a:pt x="0" y="5917"/>
                      <a:pt x="20" y="5968"/>
                      <a:pt x="69" y="5968"/>
                    </a:cubicBezTo>
                    <a:cubicBezTo>
                      <a:pt x="96" y="5968"/>
                      <a:pt x="131" y="5953"/>
                      <a:pt x="166" y="5918"/>
                    </a:cubicBezTo>
                    <a:cubicBezTo>
                      <a:pt x="2501" y="4217"/>
                      <a:pt x="3134" y="2716"/>
                      <a:pt x="4002" y="48"/>
                    </a:cubicBezTo>
                    <a:cubicBezTo>
                      <a:pt x="4025" y="24"/>
                      <a:pt x="3982" y="0"/>
                      <a:pt x="39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531;p33">
                <a:extLst>
                  <a:ext uri="{FF2B5EF4-FFF2-40B4-BE49-F238E27FC236}">
                    <a16:creationId xmlns:a16="http://schemas.microsoft.com/office/drawing/2014/main" id="{78165555-7755-43CF-A496-796001C039DF}"/>
                  </a:ext>
                </a:extLst>
              </p:cNvPr>
              <p:cNvSpPr/>
              <p:nvPr/>
            </p:nvSpPr>
            <p:spPr>
              <a:xfrm>
                <a:off x="6678857" y="2361591"/>
                <a:ext cx="91054" cy="15557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26" extrusionOk="0">
                    <a:moveTo>
                      <a:pt x="3579" y="0"/>
                    </a:moveTo>
                    <a:cubicBezTo>
                      <a:pt x="3558" y="0"/>
                      <a:pt x="3535" y="11"/>
                      <a:pt x="3523" y="36"/>
                    </a:cubicBezTo>
                    <a:cubicBezTo>
                      <a:pt x="2789" y="2738"/>
                      <a:pt x="1955" y="4006"/>
                      <a:pt x="87" y="6107"/>
                    </a:cubicBezTo>
                    <a:cubicBezTo>
                      <a:pt x="12" y="6182"/>
                      <a:pt x="0" y="6226"/>
                      <a:pt x="28" y="6226"/>
                    </a:cubicBezTo>
                    <a:cubicBezTo>
                      <a:pt x="49" y="6226"/>
                      <a:pt x="95" y="6199"/>
                      <a:pt x="154" y="6141"/>
                    </a:cubicBezTo>
                    <a:cubicBezTo>
                      <a:pt x="2122" y="4506"/>
                      <a:pt x="3122" y="2872"/>
                      <a:pt x="3623" y="70"/>
                    </a:cubicBezTo>
                    <a:cubicBezTo>
                      <a:pt x="3643" y="29"/>
                      <a:pt x="3613" y="0"/>
                      <a:pt x="3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532;p33">
                <a:extLst>
                  <a:ext uri="{FF2B5EF4-FFF2-40B4-BE49-F238E27FC236}">
                    <a16:creationId xmlns:a16="http://schemas.microsoft.com/office/drawing/2014/main" id="{5F93FC52-5BF8-4BF9-945C-8788FCA47980}"/>
                  </a:ext>
                </a:extLst>
              </p:cNvPr>
              <p:cNvSpPr/>
              <p:nvPr/>
            </p:nvSpPr>
            <p:spPr>
              <a:xfrm>
                <a:off x="5399896" y="1724859"/>
                <a:ext cx="343453" cy="437856"/>
              </a:xfrm>
              <a:custGeom>
                <a:avLst/>
                <a:gdLst/>
                <a:ahLst/>
                <a:cxnLst/>
                <a:rect l="l" t="t" r="r" b="b"/>
                <a:pathLst>
                  <a:path w="13745" h="17523" extrusionOk="0">
                    <a:moveTo>
                      <a:pt x="2803" y="0"/>
                    </a:moveTo>
                    <a:cubicBezTo>
                      <a:pt x="2169" y="1935"/>
                      <a:pt x="234" y="4470"/>
                      <a:pt x="234" y="6004"/>
                    </a:cubicBezTo>
                    <a:cubicBezTo>
                      <a:pt x="201" y="6772"/>
                      <a:pt x="668" y="7472"/>
                      <a:pt x="1402" y="7739"/>
                    </a:cubicBezTo>
                    <a:cubicBezTo>
                      <a:pt x="1402" y="7739"/>
                      <a:pt x="1" y="8640"/>
                      <a:pt x="234" y="10041"/>
                    </a:cubicBezTo>
                    <a:cubicBezTo>
                      <a:pt x="334" y="10741"/>
                      <a:pt x="1569" y="11175"/>
                      <a:pt x="1569" y="11175"/>
                    </a:cubicBezTo>
                    <a:cubicBezTo>
                      <a:pt x="1569" y="11175"/>
                      <a:pt x="468" y="11975"/>
                      <a:pt x="735" y="13176"/>
                    </a:cubicBezTo>
                    <a:cubicBezTo>
                      <a:pt x="968" y="14144"/>
                      <a:pt x="2169" y="14444"/>
                      <a:pt x="2169" y="14444"/>
                    </a:cubicBezTo>
                    <a:cubicBezTo>
                      <a:pt x="2169" y="14444"/>
                      <a:pt x="1469" y="15678"/>
                      <a:pt x="2002" y="16612"/>
                    </a:cubicBezTo>
                    <a:cubicBezTo>
                      <a:pt x="2371" y="17226"/>
                      <a:pt x="3569" y="17523"/>
                      <a:pt x="5034" y="17523"/>
                    </a:cubicBezTo>
                    <a:cubicBezTo>
                      <a:pt x="7945" y="17523"/>
                      <a:pt x="11911" y="16352"/>
                      <a:pt x="12510" y="14177"/>
                    </a:cubicBezTo>
                    <a:cubicBezTo>
                      <a:pt x="12803" y="13139"/>
                      <a:pt x="11967" y="12971"/>
                      <a:pt x="11395" y="12971"/>
                    </a:cubicBezTo>
                    <a:cubicBezTo>
                      <a:pt x="11122" y="12971"/>
                      <a:pt x="10909" y="13009"/>
                      <a:pt x="10909" y="13009"/>
                    </a:cubicBezTo>
                    <a:cubicBezTo>
                      <a:pt x="10909" y="13009"/>
                      <a:pt x="13744" y="11775"/>
                      <a:pt x="13577" y="10041"/>
                    </a:cubicBezTo>
                    <a:cubicBezTo>
                      <a:pt x="13480" y="9011"/>
                      <a:pt x="12546" y="8796"/>
                      <a:pt x="11782" y="8796"/>
                    </a:cubicBezTo>
                    <a:cubicBezTo>
                      <a:pt x="11235" y="8796"/>
                      <a:pt x="10775" y="8907"/>
                      <a:pt x="10775" y="8907"/>
                    </a:cubicBezTo>
                    <a:cubicBezTo>
                      <a:pt x="10775" y="8907"/>
                      <a:pt x="13511" y="7706"/>
                      <a:pt x="13144" y="5904"/>
                    </a:cubicBezTo>
                    <a:cubicBezTo>
                      <a:pt x="12989" y="5023"/>
                      <a:pt x="12354" y="4787"/>
                      <a:pt x="11718" y="4787"/>
                    </a:cubicBezTo>
                    <a:cubicBezTo>
                      <a:pt x="10981" y="4787"/>
                      <a:pt x="10242" y="5104"/>
                      <a:pt x="10242" y="5104"/>
                    </a:cubicBezTo>
                    <a:cubicBezTo>
                      <a:pt x="10242" y="5104"/>
                      <a:pt x="11976" y="3603"/>
                      <a:pt x="11376" y="2268"/>
                    </a:cubicBezTo>
                    <a:cubicBezTo>
                      <a:pt x="11156" y="1759"/>
                      <a:pt x="10750" y="1567"/>
                      <a:pt x="10230" y="1567"/>
                    </a:cubicBezTo>
                    <a:cubicBezTo>
                      <a:pt x="8609" y="1567"/>
                      <a:pt x="5890" y="3447"/>
                      <a:pt x="4363" y="3447"/>
                    </a:cubicBezTo>
                    <a:cubicBezTo>
                      <a:pt x="4297" y="3447"/>
                      <a:pt x="4232" y="3443"/>
                      <a:pt x="4171" y="3436"/>
                    </a:cubicBezTo>
                    <a:lnTo>
                      <a:pt x="3670" y="6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533;p33">
                <a:extLst>
                  <a:ext uri="{FF2B5EF4-FFF2-40B4-BE49-F238E27FC236}">
                    <a16:creationId xmlns:a16="http://schemas.microsoft.com/office/drawing/2014/main" id="{469910A0-E438-494D-9EF9-C59382666849}"/>
                  </a:ext>
                </a:extLst>
              </p:cNvPr>
              <p:cNvSpPr/>
              <p:nvPr/>
            </p:nvSpPr>
            <p:spPr>
              <a:xfrm>
                <a:off x="5363240" y="1624484"/>
                <a:ext cx="141704" cy="186232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7453" extrusionOk="0">
                    <a:moveTo>
                      <a:pt x="1140" y="0"/>
                    </a:moveTo>
                    <a:cubicBezTo>
                      <a:pt x="526" y="0"/>
                      <a:pt x="88" y="352"/>
                      <a:pt x="67" y="1148"/>
                    </a:cubicBezTo>
                    <a:cubicBezTo>
                      <a:pt x="0" y="3016"/>
                      <a:pt x="3102" y="5185"/>
                      <a:pt x="2769" y="7119"/>
                    </a:cubicBezTo>
                    <a:lnTo>
                      <a:pt x="5671" y="7453"/>
                    </a:lnTo>
                    <a:lnTo>
                      <a:pt x="5671" y="7453"/>
                    </a:lnTo>
                    <a:lnTo>
                      <a:pt x="5137" y="4084"/>
                    </a:lnTo>
                    <a:cubicBezTo>
                      <a:pt x="4657" y="1681"/>
                      <a:pt x="2481" y="0"/>
                      <a:pt x="1140" y="0"/>
                    </a:cubicBezTo>
                    <a:close/>
                  </a:path>
                </a:pathLst>
              </a:custGeom>
              <a:solidFill>
                <a:srgbClr val="D9B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534;p33">
                <a:extLst>
                  <a:ext uri="{FF2B5EF4-FFF2-40B4-BE49-F238E27FC236}">
                    <a16:creationId xmlns:a16="http://schemas.microsoft.com/office/drawing/2014/main" id="{77B132B5-6B22-4913-8D6C-9A243820568F}"/>
                  </a:ext>
                </a:extLst>
              </p:cNvPr>
              <p:cNvSpPr/>
              <p:nvPr/>
            </p:nvSpPr>
            <p:spPr>
              <a:xfrm>
                <a:off x="5458242" y="2045649"/>
                <a:ext cx="219090" cy="46277"/>
              </a:xfrm>
              <a:custGeom>
                <a:avLst/>
                <a:gdLst/>
                <a:ahLst/>
                <a:cxnLst/>
                <a:rect l="l" t="t" r="r" b="b"/>
                <a:pathLst>
                  <a:path w="8768" h="1852" extrusionOk="0">
                    <a:moveTo>
                      <a:pt x="8666" y="0"/>
                    </a:moveTo>
                    <a:cubicBezTo>
                      <a:pt x="8658" y="0"/>
                      <a:pt x="8649" y="2"/>
                      <a:pt x="8640" y="5"/>
                    </a:cubicBezTo>
                    <a:cubicBezTo>
                      <a:pt x="5872" y="972"/>
                      <a:pt x="2970" y="1539"/>
                      <a:pt x="34" y="1706"/>
                    </a:cubicBezTo>
                    <a:cubicBezTo>
                      <a:pt x="1" y="1706"/>
                      <a:pt x="1" y="1739"/>
                      <a:pt x="34" y="1739"/>
                    </a:cubicBezTo>
                    <a:cubicBezTo>
                      <a:pt x="641" y="1814"/>
                      <a:pt x="1251" y="1852"/>
                      <a:pt x="1860" y="1852"/>
                    </a:cubicBezTo>
                    <a:cubicBezTo>
                      <a:pt x="4229" y="1852"/>
                      <a:pt x="6584" y="1286"/>
                      <a:pt x="8707" y="171"/>
                    </a:cubicBezTo>
                    <a:cubicBezTo>
                      <a:pt x="8768" y="141"/>
                      <a:pt x="8746" y="0"/>
                      <a:pt x="86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535;p33">
                <a:extLst>
                  <a:ext uri="{FF2B5EF4-FFF2-40B4-BE49-F238E27FC236}">
                    <a16:creationId xmlns:a16="http://schemas.microsoft.com/office/drawing/2014/main" id="{AC9CF869-AF2F-4E89-8DC9-34B7DBCBC0EB}"/>
                  </a:ext>
                </a:extLst>
              </p:cNvPr>
              <p:cNvSpPr/>
              <p:nvPr/>
            </p:nvSpPr>
            <p:spPr>
              <a:xfrm>
                <a:off x="5437403" y="1945274"/>
                <a:ext cx="237206" cy="63368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2536" extrusionOk="0">
                    <a:moveTo>
                      <a:pt x="9433" y="1"/>
                    </a:moveTo>
                    <a:cubicBezTo>
                      <a:pt x="9419" y="1"/>
                      <a:pt x="9400" y="6"/>
                      <a:pt x="9374" y="19"/>
                    </a:cubicBezTo>
                    <a:cubicBezTo>
                      <a:pt x="7473" y="1186"/>
                      <a:pt x="2803" y="2287"/>
                      <a:pt x="34" y="2387"/>
                    </a:cubicBezTo>
                    <a:cubicBezTo>
                      <a:pt x="1" y="2387"/>
                      <a:pt x="1" y="2421"/>
                      <a:pt x="34" y="2454"/>
                    </a:cubicBezTo>
                    <a:cubicBezTo>
                      <a:pt x="517" y="2508"/>
                      <a:pt x="1018" y="2536"/>
                      <a:pt x="1530" y="2536"/>
                    </a:cubicBezTo>
                    <a:cubicBezTo>
                      <a:pt x="4162" y="2536"/>
                      <a:pt x="7084" y="1800"/>
                      <a:pt x="9374" y="152"/>
                    </a:cubicBezTo>
                    <a:cubicBezTo>
                      <a:pt x="9455" y="98"/>
                      <a:pt x="9493" y="1"/>
                      <a:pt x="9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536;p33">
                <a:extLst>
                  <a:ext uri="{FF2B5EF4-FFF2-40B4-BE49-F238E27FC236}">
                    <a16:creationId xmlns:a16="http://schemas.microsoft.com/office/drawing/2014/main" id="{F416C8F2-16C8-4B73-9617-53D79F1E205B}"/>
                  </a:ext>
                </a:extLst>
              </p:cNvPr>
              <p:cNvSpPr/>
              <p:nvPr/>
            </p:nvSpPr>
            <p:spPr>
              <a:xfrm>
                <a:off x="5437403" y="1847198"/>
                <a:ext cx="225687" cy="74863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996" extrusionOk="0">
                    <a:moveTo>
                      <a:pt x="8935" y="1"/>
                    </a:moveTo>
                    <a:cubicBezTo>
                      <a:pt x="8926" y="1"/>
                      <a:pt x="8917" y="3"/>
                      <a:pt x="8907" y="8"/>
                    </a:cubicBezTo>
                    <a:cubicBezTo>
                      <a:pt x="6205" y="1809"/>
                      <a:pt x="3203" y="2543"/>
                      <a:pt x="34" y="2843"/>
                    </a:cubicBezTo>
                    <a:cubicBezTo>
                      <a:pt x="1" y="2843"/>
                      <a:pt x="1" y="2910"/>
                      <a:pt x="34" y="2910"/>
                    </a:cubicBezTo>
                    <a:cubicBezTo>
                      <a:pt x="390" y="2969"/>
                      <a:pt x="766" y="2995"/>
                      <a:pt x="1152" y="2995"/>
                    </a:cubicBezTo>
                    <a:cubicBezTo>
                      <a:pt x="2502" y="2995"/>
                      <a:pt x="3978" y="2673"/>
                      <a:pt x="5171" y="2309"/>
                    </a:cubicBezTo>
                    <a:cubicBezTo>
                      <a:pt x="6606" y="1909"/>
                      <a:pt x="7940" y="1142"/>
                      <a:pt x="8974" y="108"/>
                    </a:cubicBezTo>
                    <a:cubicBezTo>
                      <a:pt x="9031" y="79"/>
                      <a:pt x="8990" y="1"/>
                      <a:pt x="8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537;p33">
                <a:extLst>
                  <a:ext uri="{FF2B5EF4-FFF2-40B4-BE49-F238E27FC236}">
                    <a16:creationId xmlns:a16="http://schemas.microsoft.com/office/drawing/2014/main" id="{8E146412-F3BF-48B9-9CA7-9A5EF2AD0E2E}"/>
                  </a:ext>
                </a:extLst>
              </p:cNvPr>
              <p:cNvSpPr/>
              <p:nvPr/>
            </p:nvSpPr>
            <p:spPr>
              <a:xfrm>
                <a:off x="6445623" y="1310367"/>
                <a:ext cx="393778" cy="374513"/>
              </a:xfrm>
              <a:custGeom>
                <a:avLst/>
                <a:gdLst/>
                <a:ahLst/>
                <a:cxnLst/>
                <a:rect l="l" t="t" r="r" b="b"/>
                <a:pathLst>
                  <a:path w="15759" h="14988" extrusionOk="0">
                    <a:moveTo>
                      <a:pt x="1803" y="0"/>
                    </a:moveTo>
                    <a:cubicBezTo>
                      <a:pt x="142" y="0"/>
                      <a:pt x="0" y="1488"/>
                      <a:pt x="2016" y="5213"/>
                    </a:cubicBezTo>
                    <a:cubicBezTo>
                      <a:pt x="3950" y="8649"/>
                      <a:pt x="6185" y="11918"/>
                      <a:pt x="8687" y="14987"/>
                    </a:cubicBezTo>
                    <a:lnTo>
                      <a:pt x="15759" y="8015"/>
                    </a:lnTo>
                    <a:cubicBezTo>
                      <a:pt x="15759" y="8015"/>
                      <a:pt x="8754" y="2345"/>
                      <a:pt x="4684" y="743"/>
                    </a:cubicBezTo>
                    <a:cubicBezTo>
                      <a:pt x="3483" y="267"/>
                      <a:pt x="2507" y="0"/>
                      <a:pt x="1803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538;p33">
              <a:extLst>
                <a:ext uri="{FF2B5EF4-FFF2-40B4-BE49-F238E27FC236}">
                  <a16:creationId xmlns:a16="http://schemas.microsoft.com/office/drawing/2014/main" id="{668D4268-8541-41D0-8233-40DDD3470C3D}"/>
                </a:ext>
              </a:extLst>
            </p:cNvPr>
            <p:cNvSpPr/>
            <p:nvPr/>
          </p:nvSpPr>
          <p:spPr>
            <a:xfrm>
              <a:off x="5852495" y="4400296"/>
              <a:ext cx="657671" cy="21839"/>
            </a:xfrm>
            <a:custGeom>
              <a:avLst/>
              <a:gdLst/>
              <a:ahLst/>
              <a:cxnLst/>
              <a:rect l="l" t="t" r="r" b="b"/>
              <a:pathLst>
                <a:path w="26320" h="874" extrusionOk="0">
                  <a:moveTo>
                    <a:pt x="25511" y="1"/>
                  </a:moveTo>
                  <a:cubicBezTo>
                    <a:pt x="20193" y="1"/>
                    <a:pt x="4212" y="553"/>
                    <a:pt x="101" y="806"/>
                  </a:cubicBezTo>
                  <a:cubicBezTo>
                    <a:pt x="1" y="806"/>
                    <a:pt x="1" y="873"/>
                    <a:pt x="101" y="873"/>
                  </a:cubicBezTo>
                  <a:cubicBezTo>
                    <a:pt x="4437" y="873"/>
                    <a:pt x="21983" y="373"/>
                    <a:pt x="26286" y="39"/>
                  </a:cubicBezTo>
                  <a:cubicBezTo>
                    <a:pt x="26320" y="39"/>
                    <a:pt x="26320" y="6"/>
                    <a:pt x="26286" y="6"/>
                  </a:cubicBezTo>
                  <a:cubicBezTo>
                    <a:pt x="26062" y="2"/>
                    <a:pt x="25803" y="1"/>
                    <a:pt x="25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541;p33">
            <a:extLst>
              <a:ext uri="{FF2B5EF4-FFF2-40B4-BE49-F238E27FC236}">
                <a16:creationId xmlns:a16="http://schemas.microsoft.com/office/drawing/2014/main" id="{989BD0DD-86D8-4892-BC48-7DCAD82B2DC8}"/>
              </a:ext>
            </a:extLst>
          </p:cNvPr>
          <p:cNvSpPr/>
          <p:nvPr/>
        </p:nvSpPr>
        <p:spPr>
          <a:xfrm>
            <a:off x="818550" y="603300"/>
            <a:ext cx="2407200" cy="2697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7315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BIG DATA // INTRO</a:t>
            </a:r>
            <a:endParaRPr b="1" dirty="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7" name="Google Shape;1398;p54">
            <a:extLst>
              <a:ext uri="{FF2B5EF4-FFF2-40B4-BE49-F238E27FC236}">
                <a16:creationId xmlns:a16="http://schemas.microsoft.com/office/drawing/2014/main" id="{C045BB5F-7B67-41B4-92EC-55286D35C628}"/>
              </a:ext>
            </a:extLst>
          </p:cNvPr>
          <p:cNvSpPr txBox="1">
            <a:spLocks/>
          </p:cNvSpPr>
          <p:nvPr/>
        </p:nvSpPr>
        <p:spPr>
          <a:xfrm>
            <a:off x="722374" y="1317575"/>
            <a:ext cx="3994673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Kanit"/>
              <a:buNone/>
              <a:defRPr sz="55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/>
              <a:t>OBRIGADO!</a:t>
            </a:r>
          </a:p>
        </p:txBody>
      </p:sp>
      <p:sp>
        <p:nvSpPr>
          <p:cNvPr id="118" name="Google Shape;1399;p54">
            <a:extLst>
              <a:ext uri="{FF2B5EF4-FFF2-40B4-BE49-F238E27FC236}">
                <a16:creationId xmlns:a16="http://schemas.microsoft.com/office/drawing/2014/main" id="{DB8D14D1-1F89-4732-9D5E-593AD26761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2373" y="2035418"/>
            <a:ext cx="3835200" cy="2875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Referências:</a:t>
            </a:r>
            <a:endParaRPr sz="1200" dirty="0"/>
          </a:p>
        </p:txBody>
      </p:sp>
      <p:pic>
        <p:nvPicPr>
          <p:cNvPr id="119" name="Picture 2" descr="Coursera-icon | Brands CM - CZ">
            <a:extLst>
              <a:ext uri="{FF2B5EF4-FFF2-40B4-BE49-F238E27FC236}">
                <a16:creationId xmlns:a16="http://schemas.microsoft.com/office/drawing/2014/main" id="{AD25B0C8-22EA-4A9B-BCA6-0C8ED8FA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50" y="2472416"/>
            <a:ext cx="472609" cy="2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705;p37">
            <a:hlinkClick r:id="rId4"/>
            <a:extLst>
              <a:ext uri="{FF2B5EF4-FFF2-40B4-BE49-F238E27FC236}">
                <a16:creationId xmlns:a16="http://schemas.microsoft.com/office/drawing/2014/main" id="{CA7A32AA-FDA6-40F9-AC25-1A46B1A031AF}"/>
              </a:ext>
            </a:extLst>
          </p:cNvPr>
          <p:cNvSpPr txBox="1">
            <a:spLocks/>
          </p:cNvSpPr>
          <p:nvPr/>
        </p:nvSpPr>
        <p:spPr>
          <a:xfrm>
            <a:off x="1312876" y="2443252"/>
            <a:ext cx="349437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</a:rPr>
              <a:t>Coursera</a:t>
            </a:r>
            <a:r>
              <a:rPr lang="pt-BR" sz="1200" b="1" dirty="0">
                <a:solidFill>
                  <a:schemeClr val="tx1"/>
                </a:solidFill>
              </a:rPr>
              <a:t>: </a:t>
            </a:r>
            <a:r>
              <a:rPr lang="pt-BR" sz="1200" dirty="0" err="1">
                <a:solidFill>
                  <a:schemeClr val="tx1"/>
                </a:solidFill>
              </a:rPr>
              <a:t>Managing</a:t>
            </a:r>
            <a:r>
              <a:rPr lang="pt-BR" sz="1200" dirty="0">
                <a:solidFill>
                  <a:schemeClr val="tx1"/>
                </a:solidFill>
              </a:rPr>
              <a:t> Big Data in Clusters and Cloud </a:t>
            </a:r>
            <a:r>
              <a:rPr lang="pt-BR" sz="1200" dirty="0" err="1">
                <a:solidFill>
                  <a:schemeClr val="tx1"/>
                </a:solidFill>
              </a:rPr>
              <a:t>Storage</a:t>
            </a:r>
            <a:r>
              <a:rPr lang="pt-BR" sz="1200" dirty="0">
                <a:solidFill>
                  <a:schemeClr val="tx1"/>
                </a:solidFill>
              </a:rPr>
              <a:t> (</a:t>
            </a:r>
            <a:r>
              <a:rPr lang="pt-BR" sz="1200" dirty="0" err="1">
                <a:solidFill>
                  <a:schemeClr val="tx1"/>
                </a:solidFill>
              </a:rPr>
              <a:t>Coursera</a:t>
            </a:r>
            <a:r>
              <a:rPr lang="pt-BR" sz="1200" dirty="0">
                <a:solidFill>
                  <a:schemeClr val="tx1"/>
                </a:solidFill>
              </a:rPr>
              <a:t>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121" name="Google Shape;705;p37">
            <a:hlinkClick r:id="rId5"/>
            <a:extLst>
              <a:ext uri="{FF2B5EF4-FFF2-40B4-BE49-F238E27FC236}">
                <a16:creationId xmlns:a16="http://schemas.microsoft.com/office/drawing/2014/main" id="{0CFACB7E-50DA-4689-9531-F2BA6EDC8E6A}"/>
              </a:ext>
            </a:extLst>
          </p:cNvPr>
          <p:cNvSpPr txBox="1">
            <a:spLocks/>
          </p:cNvSpPr>
          <p:nvPr/>
        </p:nvSpPr>
        <p:spPr>
          <a:xfrm>
            <a:off x="1307581" y="2978311"/>
            <a:ext cx="350496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</a:rPr>
              <a:t>Udemy</a:t>
            </a:r>
            <a:r>
              <a:rPr lang="pt-BR" sz="1200" b="1" dirty="0">
                <a:solidFill>
                  <a:schemeClr val="tx1"/>
                </a:solidFill>
              </a:rPr>
              <a:t>: </a:t>
            </a:r>
            <a:r>
              <a:rPr lang="pt-BR" sz="1200" dirty="0">
                <a:solidFill>
                  <a:schemeClr val="tx1"/>
                </a:solidFill>
              </a:rPr>
              <a:t>The </a:t>
            </a:r>
            <a:r>
              <a:rPr lang="pt-BR" sz="1200" dirty="0" err="1">
                <a:solidFill>
                  <a:schemeClr val="tx1"/>
                </a:solidFill>
              </a:rPr>
              <a:t>Ultimate</a:t>
            </a:r>
            <a:r>
              <a:rPr lang="pt-BR" sz="1200" dirty="0">
                <a:solidFill>
                  <a:schemeClr val="tx1"/>
                </a:solidFill>
              </a:rPr>
              <a:t> Hands-On Hadoop: </a:t>
            </a:r>
            <a:r>
              <a:rPr lang="pt-BR" sz="1200" dirty="0" err="1">
                <a:solidFill>
                  <a:schemeClr val="tx1"/>
                </a:solidFill>
              </a:rPr>
              <a:t>Tame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your</a:t>
            </a:r>
            <a:r>
              <a:rPr lang="pt-BR" sz="1200" dirty="0">
                <a:solidFill>
                  <a:schemeClr val="tx1"/>
                </a:solidFill>
              </a:rPr>
              <a:t> Big Data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122" name="Gráfico 121">
            <a:extLst>
              <a:ext uri="{FF2B5EF4-FFF2-40B4-BE49-F238E27FC236}">
                <a16:creationId xmlns:a16="http://schemas.microsoft.com/office/drawing/2014/main" id="{8F31DBEA-8F47-4667-9708-65DF1B001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58533" y="2953280"/>
            <a:ext cx="173401" cy="336050"/>
          </a:xfrm>
          <a:prstGeom prst="rect">
            <a:avLst/>
          </a:prstGeom>
        </p:spPr>
      </p:pic>
      <p:sp>
        <p:nvSpPr>
          <p:cNvPr id="123" name="Google Shape;705;p37">
            <a:hlinkClick r:id="rId8"/>
            <a:extLst>
              <a:ext uri="{FF2B5EF4-FFF2-40B4-BE49-F238E27FC236}">
                <a16:creationId xmlns:a16="http://schemas.microsoft.com/office/drawing/2014/main" id="{F12543AF-D27A-4E2A-AA37-7804560F9F04}"/>
              </a:ext>
            </a:extLst>
          </p:cNvPr>
          <p:cNvSpPr txBox="1">
            <a:spLocks/>
          </p:cNvSpPr>
          <p:nvPr/>
        </p:nvSpPr>
        <p:spPr>
          <a:xfrm>
            <a:off x="1299959" y="3956186"/>
            <a:ext cx="350496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 err="1">
                <a:solidFill>
                  <a:schemeClr val="tx1"/>
                </a:solidFill>
              </a:rPr>
              <a:t>Medium</a:t>
            </a:r>
            <a:r>
              <a:rPr lang="pt-BR" sz="1200" b="1" dirty="0">
                <a:solidFill>
                  <a:schemeClr val="tx1"/>
                </a:solidFill>
              </a:rPr>
              <a:t>: </a:t>
            </a:r>
            <a:r>
              <a:rPr lang="pt-BR" sz="1200" dirty="0">
                <a:solidFill>
                  <a:schemeClr val="tx1"/>
                </a:solidFill>
              </a:rPr>
              <a:t>Uma breve introdução do Hadoop HDFS – Hadoop </a:t>
            </a:r>
            <a:r>
              <a:rPr lang="pt-BR" sz="1200" dirty="0" err="1">
                <a:solidFill>
                  <a:schemeClr val="tx1"/>
                </a:solidFill>
              </a:rPr>
              <a:t>Distributed</a:t>
            </a:r>
            <a:r>
              <a:rPr lang="pt-BR" sz="1200" dirty="0">
                <a:solidFill>
                  <a:schemeClr val="tx1"/>
                </a:solidFill>
              </a:rPr>
              <a:t> File System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Medium logo | Melissa Setubal">
            <a:extLst>
              <a:ext uri="{FF2B5EF4-FFF2-40B4-BE49-F238E27FC236}">
                <a16:creationId xmlns:a16="http://schemas.microsoft.com/office/drawing/2014/main" id="{2F920CD3-9BB8-4C2E-B599-0F268ACA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60" y="4021740"/>
            <a:ext cx="621050" cy="15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705;p37">
            <a:hlinkClick r:id="rId10"/>
            <a:extLst>
              <a:ext uri="{FF2B5EF4-FFF2-40B4-BE49-F238E27FC236}">
                <a16:creationId xmlns:a16="http://schemas.microsoft.com/office/drawing/2014/main" id="{FB071C0E-9FE6-4D58-8CD5-1A6694F5E2BF}"/>
              </a:ext>
            </a:extLst>
          </p:cNvPr>
          <p:cNvSpPr txBox="1">
            <a:spLocks/>
          </p:cNvSpPr>
          <p:nvPr/>
        </p:nvSpPr>
        <p:spPr>
          <a:xfrm>
            <a:off x="1307581" y="3476139"/>
            <a:ext cx="3504964" cy="30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200" b="1" dirty="0">
                <a:solidFill>
                  <a:schemeClr val="tx1"/>
                </a:solidFill>
              </a:rPr>
              <a:t>Data Science </a:t>
            </a:r>
            <a:r>
              <a:rPr lang="pt-BR" sz="1200" b="1" dirty="0" err="1">
                <a:solidFill>
                  <a:schemeClr val="tx1"/>
                </a:solidFill>
              </a:rPr>
              <a:t>Academy</a:t>
            </a:r>
            <a:r>
              <a:rPr lang="pt-BR" sz="1200" b="1" dirty="0">
                <a:solidFill>
                  <a:schemeClr val="tx1"/>
                </a:solidFill>
              </a:rPr>
              <a:t>: </a:t>
            </a:r>
            <a:r>
              <a:rPr lang="pt-BR" sz="1200" dirty="0">
                <a:solidFill>
                  <a:schemeClr val="tx1"/>
                </a:solidFill>
              </a:rPr>
              <a:t>Big Data Fundamentos 3.0</a:t>
            </a:r>
            <a:endParaRPr lang="pt-BR" sz="1200" b="1" dirty="0">
              <a:solidFill>
                <a:schemeClr val="tx1"/>
              </a:solidFill>
            </a:endParaRPr>
          </a:p>
        </p:txBody>
      </p:sp>
      <p:pic>
        <p:nvPicPr>
          <p:cNvPr id="4" name="Picture 4" descr="Data Science Academy - Apps on Google Play">
            <a:extLst>
              <a:ext uri="{FF2B5EF4-FFF2-40B4-BE49-F238E27FC236}">
                <a16:creationId xmlns:a16="http://schemas.microsoft.com/office/drawing/2014/main" id="{3796D89C-6C01-4281-9BC3-DF6CEB28D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6" y="3399215"/>
            <a:ext cx="430920" cy="43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F903D8-BFC5-49AC-B7C6-FF0101B3A4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4648054" y="2302378"/>
            <a:ext cx="375539" cy="3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QUÃO BIG </a:t>
            </a:r>
            <a:r>
              <a:rPr lang="en" dirty="0"/>
              <a:t>É O BIG DATA?</a:t>
            </a:r>
            <a:endParaRPr dirty="0"/>
          </a:p>
        </p:txBody>
      </p:sp>
      <p:cxnSp>
        <p:nvCxnSpPr>
          <p:cNvPr id="694" name="Google Shape;694;p36"/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1EC2C4-25C4-495F-A513-7AFC5775D3E2}"/>
              </a:ext>
            </a:extLst>
          </p:cNvPr>
          <p:cNvGrpSpPr/>
          <p:nvPr/>
        </p:nvGrpSpPr>
        <p:grpSpPr>
          <a:xfrm>
            <a:off x="-717327" y="2766016"/>
            <a:ext cx="3850385" cy="714102"/>
            <a:chOff x="-710634" y="2224233"/>
            <a:chExt cx="3850385" cy="714102"/>
          </a:xfrm>
        </p:grpSpPr>
        <p:sp>
          <p:nvSpPr>
            <p:cNvPr id="7" name="Google Shape;699;p37">
              <a:extLst>
                <a:ext uri="{FF2B5EF4-FFF2-40B4-BE49-F238E27FC236}">
                  <a16:creationId xmlns:a16="http://schemas.microsoft.com/office/drawing/2014/main" id="{12C06CCD-BA7D-41CD-B44F-D24F5E1DC74C}"/>
                </a:ext>
              </a:extLst>
            </p:cNvPr>
            <p:cNvSpPr/>
            <p:nvPr/>
          </p:nvSpPr>
          <p:spPr>
            <a:xfrm>
              <a:off x="-710634" y="2224233"/>
              <a:ext cx="3850385" cy="670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;p32">
              <a:extLst>
                <a:ext uri="{FF2B5EF4-FFF2-40B4-BE49-F238E27FC236}">
                  <a16:creationId xmlns:a16="http://schemas.microsoft.com/office/drawing/2014/main" id="{5441D076-A904-409C-A2AD-EFF6D06FECF7}"/>
                </a:ext>
              </a:extLst>
            </p:cNvPr>
            <p:cNvSpPr txBox="1">
              <a:spLocks/>
            </p:cNvSpPr>
            <p:nvPr/>
          </p:nvSpPr>
          <p:spPr>
            <a:xfrm>
              <a:off x="103775" y="2239035"/>
              <a:ext cx="888126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</a:rPr>
                <a:t>BYTE</a:t>
              </a:r>
            </a:p>
          </p:txBody>
        </p:sp>
        <p:sp>
          <p:nvSpPr>
            <p:cNvPr id="12" name="Google Shape;705;p37">
              <a:extLst>
                <a:ext uri="{FF2B5EF4-FFF2-40B4-BE49-F238E27FC236}">
                  <a16:creationId xmlns:a16="http://schemas.microsoft.com/office/drawing/2014/main" id="{4AD12ADA-E37B-4957-A6A9-59AB2D00DEB8}"/>
                </a:ext>
              </a:extLst>
            </p:cNvPr>
            <p:cNvSpPr txBox="1">
              <a:spLocks/>
            </p:cNvSpPr>
            <p:nvPr/>
          </p:nvSpPr>
          <p:spPr>
            <a:xfrm>
              <a:off x="1386964" y="2271020"/>
              <a:ext cx="1586854" cy="605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8 bits capazes de armazenar valores entre 0 e 255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5849436-EC7E-4FE0-899A-836A3CCC2D9D}"/>
              </a:ext>
            </a:extLst>
          </p:cNvPr>
          <p:cNvGrpSpPr/>
          <p:nvPr/>
        </p:nvGrpSpPr>
        <p:grpSpPr>
          <a:xfrm>
            <a:off x="-717326" y="3550856"/>
            <a:ext cx="3850384" cy="719682"/>
            <a:chOff x="-710633" y="3013218"/>
            <a:chExt cx="3850384" cy="719682"/>
          </a:xfrm>
        </p:grpSpPr>
        <p:sp>
          <p:nvSpPr>
            <p:cNvPr id="8" name="Google Shape;699;p37">
              <a:extLst>
                <a:ext uri="{FF2B5EF4-FFF2-40B4-BE49-F238E27FC236}">
                  <a16:creationId xmlns:a16="http://schemas.microsoft.com/office/drawing/2014/main" id="{23971D6E-E5B7-4F38-ADFA-98954784981A}"/>
                </a:ext>
              </a:extLst>
            </p:cNvPr>
            <p:cNvSpPr/>
            <p:nvPr/>
          </p:nvSpPr>
          <p:spPr>
            <a:xfrm>
              <a:off x="-710633" y="3013218"/>
              <a:ext cx="3850384" cy="670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;p32">
              <a:extLst>
                <a:ext uri="{FF2B5EF4-FFF2-40B4-BE49-F238E27FC236}">
                  <a16:creationId xmlns:a16="http://schemas.microsoft.com/office/drawing/2014/main" id="{C75CA0F8-2965-4923-A9B4-F78AD226AE6C}"/>
                </a:ext>
              </a:extLst>
            </p:cNvPr>
            <p:cNvSpPr txBox="1">
              <a:spLocks/>
            </p:cNvSpPr>
            <p:nvPr/>
          </p:nvSpPr>
          <p:spPr>
            <a:xfrm>
              <a:off x="103775" y="3033600"/>
              <a:ext cx="1254760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</a:rPr>
                <a:t>UTF-8</a:t>
              </a:r>
            </a:p>
          </p:txBody>
        </p:sp>
        <p:sp>
          <p:nvSpPr>
            <p:cNvPr id="16" name="Google Shape;705;p37">
              <a:extLst>
                <a:ext uri="{FF2B5EF4-FFF2-40B4-BE49-F238E27FC236}">
                  <a16:creationId xmlns:a16="http://schemas.microsoft.com/office/drawing/2014/main" id="{44410CA1-1FC1-4018-B12C-30A044A5AFB3}"/>
                </a:ext>
              </a:extLst>
            </p:cNvPr>
            <p:cNvSpPr txBox="1">
              <a:spLocks/>
            </p:cNvSpPr>
            <p:nvPr/>
          </p:nvSpPr>
          <p:spPr>
            <a:xfrm>
              <a:off x="1415318" y="3045553"/>
              <a:ext cx="1586854" cy="605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Utiliza entre 1 e 4 bytes por caractere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C4D99A7-C008-473D-90D8-9070938EF6D0}"/>
              </a:ext>
            </a:extLst>
          </p:cNvPr>
          <p:cNvGrpSpPr/>
          <p:nvPr/>
        </p:nvGrpSpPr>
        <p:grpSpPr>
          <a:xfrm>
            <a:off x="-717326" y="2017234"/>
            <a:ext cx="3850386" cy="714102"/>
            <a:chOff x="-710633" y="2224233"/>
            <a:chExt cx="3850386" cy="714102"/>
          </a:xfrm>
        </p:grpSpPr>
        <p:sp>
          <p:nvSpPr>
            <p:cNvPr id="61" name="Google Shape;699;p37">
              <a:extLst>
                <a:ext uri="{FF2B5EF4-FFF2-40B4-BE49-F238E27FC236}">
                  <a16:creationId xmlns:a16="http://schemas.microsoft.com/office/drawing/2014/main" id="{DD5200D0-91A2-4C25-8283-855D8EF5951A}"/>
                </a:ext>
              </a:extLst>
            </p:cNvPr>
            <p:cNvSpPr/>
            <p:nvPr/>
          </p:nvSpPr>
          <p:spPr>
            <a:xfrm>
              <a:off x="-710633" y="2224233"/>
              <a:ext cx="3850386" cy="670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2;p32">
              <a:extLst>
                <a:ext uri="{FF2B5EF4-FFF2-40B4-BE49-F238E27FC236}">
                  <a16:creationId xmlns:a16="http://schemas.microsoft.com/office/drawing/2014/main" id="{5A4DACC3-16B9-4B14-B464-3A7603A41AED}"/>
                </a:ext>
              </a:extLst>
            </p:cNvPr>
            <p:cNvSpPr txBox="1">
              <a:spLocks/>
            </p:cNvSpPr>
            <p:nvPr/>
          </p:nvSpPr>
          <p:spPr>
            <a:xfrm>
              <a:off x="103775" y="2239035"/>
              <a:ext cx="888126" cy="6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40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2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9pPr>
            </a:lstStyle>
            <a:p>
              <a:pPr marL="0" indent="0" algn="l"/>
              <a:r>
                <a:rPr lang="pt-BR" dirty="0">
                  <a:solidFill>
                    <a:schemeClr val="bg1"/>
                  </a:solidFill>
                </a:rPr>
                <a:t>BIT</a:t>
              </a:r>
            </a:p>
          </p:txBody>
        </p:sp>
        <p:sp>
          <p:nvSpPr>
            <p:cNvPr id="63" name="Google Shape;705;p37">
              <a:extLst>
                <a:ext uri="{FF2B5EF4-FFF2-40B4-BE49-F238E27FC236}">
                  <a16:creationId xmlns:a16="http://schemas.microsoft.com/office/drawing/2014/main" id="{D30684FE-903B-4110-8F83-B4C823471DA6}"/>
                </a:ext>
              </a:extLst>
            </p:cNvPr>
            <p:cNvSpPr txBox="1">
              <a:spLocks/>
            </p:cNvSpPr>
            <p:nvPr/>
          </p:nvSpPr>
          <p:spPr>
            <a:xfrm>
              <a:off x="1344435" y="2271020"/>
              <a:ext cx="1586854" cy="605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l"/>
              <a:r>
                <a:rPr lang="pt-BR" sz="1100" dirty="0">
                  <a:solidFill>
                    <a:schemeClr val="bg1"/>
                  </a:solidFill>
                </a:rPr>
                <a:t>Unidade mínima de dados digitais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1F7A4D16-D6DE-4976-A4CB-103D3F6B05C6}"/>
              </a:ext>
            </a:extLst>
          </p:cNvPr>
          <p:cNvGrpSpPr/>
          <p:nvPr/>
        </p:nvGrpSpPr>
        <p:grpSpPr>
          <a:xfrm>
            <a:off x="3355704" y="1188744"/>
            <a:ext cx="2818269" cy="3079606"/>
            <a:chOff x="3284819" y="1435248"/>
            <a:chExt cx="2818269" cy="2919582"/>
          </a:xfrm>
        </p:grpSpPr>
        <p:grpSp>
          <p:nvGrpSpPr>
            <p:cNvPr id="17" name="Google Shape;1341;p52">
              <a:extLst>
                <a:ext uri="{FF2B5EF4-FFF2-40B4-BE49-F238E27FC236}">
                  <a16:creationId xmlns:a16="http://schemas.microsoft.com/office/drawing/2014/main" id="{18884921-32B6-40B5-BD90-0A5636051904}"/>
                </a:ext>
              </a:extLst>
            </p:cNvPr>
            <p:cNvGrpSpPr/>
            <p:nvPr/>
          </p:nvGrpSpPr>
          <p:grpSpPr>
            <a:xfrm>
              <a:off x="3284819" y="1435248"/>
              <a:ext cx="2818269" cy="2919582"/>
              <a:chOff x="1406401" y="1713600"/>
              <a:chExt cx="2090380" cy="2919582"/>
            </a:xfrm>
          </p:grpSpPr>
          <p:grpSp>
            <p:nvGrpSpPr>
              <p:cNvPr id="18" name="Google Shape;1342;p52">
                <a:extLst>
                  <a:ext uri="{FF2B5EF4-FFF2-40B4-BE49-F238E27FC236}">
                    <a16:creationId xmlns:a16="http://schemas.microsoft.com/office/drawing/2014/main" id="{A11DF459-E1C0-4722-8F2D-885D2759570C}"/>
                  </a:ext>
                </a:extLst>
              </p:cNvPr>
              <p:cNvGrpSpPr/>
              <p:nvPr/>
            </p:nvGrpSpPr>
            <p:grpSpPr>
              <a:xfrm>
                <a:off x="1406401" y="1713600"/>
                <a:ext cx="2090380" cy="2919582"/>
                <a:chOff x="5049376" y="1713600"/>
                <a:chExt cx="2090380" cy="2919582"/>
              </a:xfrm>
            </p:grpSpPr>
            <p:sp>
              <p:nvSpPr>
                <p:cNvPr id="50" name="Google Shape;1343;p52">
                  <a:extLst>
                    <a:ext uri="{FF2B5EF4-FFF2-40B4-BE49-F238E27FC236}">
                      <a16:creationId xmlns:a16="http://schemas.microsoft.com/office/drawing/2014/main" id="{00D24FDE-693A-4BE3-B331-292C30D8807E}"/>
                    </a:ext>
                  </a:extLst>
                </p:cNvPr>
                <p:cNvSpPr/>
                <p:nvPr/>
              </p:nvSpPr>
              <p:spPr>
                <a:xfrm>
                  <a:off x="5049376" y="1713600"/>
                  <a:ext cx="2090380" cy="2919582"/>
                </a:xfrm>
                <a:prstGeom prst="roundRect">
                  <a:avLst>
                    <a:gd name="adj" fmla="val 20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344;p52">
                  <a:extLst>
                    <a:ext uri="{FF2B5EF4-FFF2-40B4-BE49-F238E27FC236}">
                      <a16:creationId xmlns:a16="http://schemas.microsoft.com/office/drawing/2014/main" id="{1F28B67D-BD2C-46CF-B8A4-62735F974C0A}"/>
                    </a:ext>
                  </a:extLst>
                </p:cNvPr>
                <p:cNvSpPr/>
                <p:nvPr/>
              </p:nvSpPr>
              <p:spPr>
                <a:xfrm>
                  <a:off x="5049376" y="1713600"/>
                  <a:ext cx="2090380" cy="2235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6CCF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" name="Google Shape;1351;p52">
                <a:extLst>
                  <a:ext uri="{FF2B5EF4-FFF2-40B4-BE49-F238E27FC236}">
                    <a16:creationId xmlns:a16="http://schemas.microsoft.com/office/drawing/2014/main" id="{8D5497A9-3D13-4688-831E-FC5C7A1790A8}"/>
                  </a:ext>
                </a:extLst>
              </p:cNvPr>
              <p:cNvSpPr/>
              <p:nvPr/>
            </p:nvSpPr>
            <p:spPr>
              <a:xfrm>
                <a:off x="1509796" y="2053866"/>
                <a:ext cx="1871842" cy="397261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6" extrusionOk="0">
                    <a:moveTo>
                      <a:pt x="1" y="0"/>
                    </a:moveTo>
                    <a:lnTo>
                      <a:pt x="1" y="8055"/>
                    </a:lnTo>
                    <a:lnTo>
                      <a:pt x="42707" y="8055"/>
                    </a:lnTo>
                    <a:lnTo>
                      <a:pt x="427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52;p52">
                <a:extLst>
                  <a:ext uri="{FF2B5EF4-FFF2-40B4-BE49-F238E27FC236}">
                    <a16:creationId xmlns:a16="http://schemas.microsoft.com/office/drawing/2014/main" id="{6CB63B64-FD24-44DD-AE48-C03ED4545953}"/>
                  </a:ext>
                </a:extLst>
              </p:cNvPr>
              <p:cNvSpPr/>
              <p:nvPr/>
            </p:nvSpPr>
            <p:spPr>
              <a:xfrm>
                <a:off x="2593031" y="2127317"/>
                <a:ext cx="21055" cy="25036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77" extrusionOk="0">
                    <a:moveTo>
                      <a:pt x="0" y="1"/>
                    </a:moveTo>
                    <a:lnTo>
                      <a:pt x="0" y="5077"/>
                    </a:lnTo>
                    <a:lnTo>
                      <a:pt x="426" y="5077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54;p52">
                <a:extLst>
                  <a:ext uri="{FF2B5EF4-FFF2-40B4-BE49-F238E27FC236}">
                    <a16:creationId xmlns:a16="http://schemas.microsoft.com/office/drawing/2014/main" id="{76C7D069-1DA5-4E16-B0A0-D38B6A4FAA6F}"/>
                  </a:ext>
                </a:extLst>
              </p:cNvPr>
              <p:cNvSpPr/>
              <p:nvPr/>
            </p:nvSpPr>
            <p:spPr>
              <a:xfrm>
                <a:off x="1509796" y="2451078"/>
                <a:ext cx="1871842" cy="397212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5" extrusionOk="0">
                    <a:moveTo>
                      <a:pt x="1" y="0"/>
                    </a:moveTo>
                    <a:lnTo>
                      <a:pt x="1" y="8055"/>
                    </a:lnTo>
                    <a:lnTo>
                      <a:pt x="42707" y="8055"/>
                    </a:lnTo>
                    <a:lnTo>
                      <a:pt x="427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55;p52">
                <a:extLst>
                  <a:ext uri="{FF2B5EF4-FFF2-40B4-BE49-F238E27FC236}">
                    <a16:creationId xmlns:a16="http://schemas.microsoft.com/office/drawing/2014/main" id="{53BA9DA3-718B-44F8-8300-436ECA920008}"/>
                  </a:ext>
                </a:extLst>
              </p:cNvPr>
              <p:cNvSpPr/>
              <p:nvPr/>
            </p:nvSpPr>
            <p:spPr>
              <a:xfrm>
                <a:off x="2593031" y="2524505"/>
                <a:ext cx="21055" cy="25036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77" extrusionOk="0">
                    <a:moveTo>
                      <a:pt x="0" y="0"/>
                    </a:moveTo>
                    <a:lnTo>
                      <a:pt x="0" y="5077"/>
                    </a:lnTo>
                    <a:lnTo>
                      <a:pt x="426" y="5077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57;p52">
                <a:extLst>
                  <a:ext uri="{FF2B5EF4-FFF2-40B4-BE49-F238E27FC236}">
                    <a16:creationId xmlns:a16="http://schemas.microsoft.com/office/drawing/2014/main" id="{C062D280-EAE3-4478-AA7F-9B5BFF22E3A4}"/>
                  </a:ext>
                </a:extLst>
              </p:cNvPr>
              <p:cNvSpPr/>
              <p:nvPr/>
            </p:nvSpPr>
            <p:spPr>
              <a:xfrm>
                <a:off x="1509796" y="2848241"/>
                <a:ext cx="1871842" cy="397261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6" extrusionOk="0">
                    <a:moveTo>
                      <a:pt x="1" y="1"/>
                    </a:moveTo>
                    <a:lnTo>
                      <a:pt x="1" y="8056"/>
                    </a:lnTo>
                    <a:lnTo>
                      <a:pt x="42707" y="8056"/>
                    </a:lnTo>
                    <a:lnTo>
                      <a:pt x="427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58;p52">
                <a:extLst>
                  <a:ext uri="{FF2B5EF4-FFF2-40B4-BE49-F238E27FC236}">
                    <a16:creationId xmlns:a16="http://schemas.microsoft.com/office/drawing/2014/main" id="{88E249BF-6A6A-4608-9D58-ADD8EFE12FC1}"/>
                  </a:ext>
                </a:extLst>
              </p:cNvPr>
              <p:cNvSpPr/>
              <p:nvPr/>
            </p:nvSpPr>
            <p:spPr>
              <a:xfrm>
                <a:off x="2593031" y="2922457"/>
                <a:ext cx="21055" cy="24883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46" extrusionOk="0">
                    <a:moveTo>
                      <a:pt x="0" y="0"/>
                    </a:moveTo>
                    <a:lnTo>
                      <a:pt x="0" y="5046"/>
                    </a:lnTo>
                    <a:lnTo>
                      <a:pt x="426" y="5046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60;p52">
                <a:extLst>
                  <a:ext uri="{FF2B5EF4-FFF2-40B4-BE49-F238E27FC236}">
                    <a16:creationId xmlns:a16="http://schemas.microsoft.com/office/drawing/2014/main" id="{F55F38C6-148B-45DF-A33A-8F5B3FD3069D}"/>
                  </a:ext>
                </a:extLst>
              </p:cNvPr>
              <p:cNvSpPr/>
              <p:nvPr/>
            </p:nvSpPr>
            <p:spPr>
              <a:xfrm>
                <a:off x="1509796" y="3245453"/>
                <a:ext cx="1871842" cy="397262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6" extrusionOk="0">
                    <a:moveTo>
                      <a:pt x="1" y="1"/>
                    </a:moveTo>
                    <a:lnTo>
                      <a:pt x="1" y="8056"/>
                    </a:lnTo>
                    <a:lnTo>
                      <a:pt x="42707" y="8056"/>
                    </a:lnTo>
                    <a:lnTo>
                      <a:pt x="427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61;p52">
                <a:extLst>
                  <a:ext uri="{FF2B5EF4-FFF2-40B4-BE49-F238E27FC236}">
                    <a16:creationId xmlns:a16="http://schemas.microsoft.com/office/drawing/2014/main" id="{2D748303-8B0E-4183-9C8F-7A4930CBC2EB}"/>
                  </a:ext>
                </a:extLst>
              </p:cNvPr>
              <p:cNvSpPr/>
              <p:nvPr/>
            </p:nvSpPr>
            <p:spPr>
              <a:xfrm>
                <a:off x="2593031" y="3319669"/>
                <a:ext cx="21055" cy="24883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46" extrusionOk="0">
                    <a:moveTo>
                      <a:pt x="0" y="0"/>
                    </a:moveTo>
                    <a:lnTo>
                      <a:pt x="0" y="5046"/>
                    </a:lnTo>
                    <a:lnTo>
                      <a:pt x="426" y="5046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63;p52">
                <a:extLst>
                  <a:ext uri="{FF2B5EF4-FFF2-40B4-BE49-F238E27FC236}">
                    <a16:creationId xmlns:a16="http://schemas.microsoft.com/office/drawing/2014/main" id="{C4D64B83-CE80-4254-B721-2207E94ED80A}"/>
                  </a:ext>
                </a:extLst>
              </p:cNvPr>
              <p:cNvSpPr/>
              <p:nvPr/>
            </p:nvSpPr>
            <p:spPr>
              <a:xfrm>
                <a:off x="1509796" y="3642666"/>
                <a:ext cx="1871842" cy="397261"/>
              </a:xfrm>
              <a:custGeom>
                <a:avLst/>
                <a:gdLst/>
                <a:ahLst/>
                <a:cxnLst/>
                <a:rect l="l" t="t" r="r" b="b"/>
                <a:pathLst>
                  <a:path w="42707" h="8056" extrusionOk="0">
                    <a:moveTo>
                      <a:pt x="1" y="1"/>
                    </a:moveTo>
                    <a:lnTo>
                      <a:pt x="1" y="8055"/>
                    </a:lnTo>
                    <a:lnTo>
                      <a:pt x="42707" y="8055"/>
                    </a:lnTo>
                    <a:lnTo>
                      <a:pt x="427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64;p52">
                <a:extLst>
                  <a:ext uri="{FF2B5EF4-FFF2-40B4-BE49-F238E27FC236}">
                    <a16:creationId xmlns:a16="http://schemas.microsoft.com/office/drawing/2014/main" id="{14968790-4251-40EE-9E52-419C371097F4}"/>
                  </a:ext>
                </a:extLst>
              </p:cNvPr>
              <p:cNvSpPr/>
              <p:nvPr/>
            </p:nvSpPr>
            <p:spPr>
              <a:xfrm>
                <a:off x="2593031" y="3716856"/>
                <a:ext cx="21055" cy="24888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047" extrusionOk="0">
                    <a:moveTo>
                      <a:pt x="0" y="1"/>
                    </a:moveTo>
                    <a:lnTo>
                      <a:pt x="0" y="5047"/>
                    </a:lnTo>
                    <a:lnTo>
                      <a:pt x="426" y="5047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1360;p52">
              <a:extLst>
                <a:ext uri="{FF2B5EF4-FFF2-40B4-BE49-F238E27FC236}">
                  <a16:creationId xmlns:a16="http://schemas.microsoft.com/office/drawing/2014/main" id="{52225D9A-57E7-4C82-B7E7-812D5CED3BD1}"/>
                </a:ext>
              </a:extLst>
            </p:cNvPr>
            <p:cNvSpPr/>
            <p:nvPr/>
          </p:nvSpPr>
          <p:spPr>
            <a:xfrm>
              <a:off x="3424217" y="3758938"/>
              <a:ext cx="2523634" cy="397262"/>
            </a:xfrm>
            <a:custGeom>
              <a:avLst/>
              <a:gdLst/>
              <a:ahLst/>
              <a:cxnLst/>
              <a:rect l="l" t="t" r="r" b="b"/>
              <a:pathLst>
                <a:path w="42707" h="8056" extrusionOk="0">
                  <a:moveTo>
                    <a:pt x="1" y="1"/>
                  </a:moveTo>
                  <a:lnTo>
                    <a:pt x="1" y="8056"/>
                  </a:lnTo>
                  <a:lnTo>
                    <a:pt x="42707" y="8056"/>
                  </a:lnTo>
                  <a:lnTo>
                    <a:pt x="42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61;p52">
              <a:extLst>
                <a:ext uri="{FF2B5EF4-FFF2-40B4-BE49-F238E27FC236}">
                  <a16:creationId xmlns:a16="http://schemas.microsoft.com/office/drawing/2014/main" id="{0EE7E0A4-37D1-4BAF-88B9-AFD5B4F2AE43}"/>
                </a:ext>
              </a:extLst>
            </p:cNvPr>
            <p:cNvSpPr/>
            <p:nvPr/>
          </p:nvSpPr>
          <p:spPr>
            <a:xfrm>
              <a:off x="4884645" y="3833154"/>
              <a:ext cx="28387" cy="248831"/>
            </a:xfrm>
            <a:custGeom>
              <a:avLst/>
              <a:gdLst/>
              <a:ahLst/>
              <a:cxnLst/>
              <a:rect l="l" t="t" r="r" b="b"/>
              <a:pathLst>
                <a:path w="427" h="5046" extrusionOk="0">
                  <a:moveTo>
                    <a:pt x="0" y="0"/>
                  </a:moveTo>
                  <a:lnTo>
                    <a:pt x="0" y="5046"/>
                  </a:lnTo>
                  <a:lnTo>
                    <a:pt x="426" y="504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322;p32">
            <a:extLst>
              <a:ext uri="{FF2B5EF4-FFF2-40B4-BE49-F238E27FC236}">
                <a16:creationId xmlns:a16="http://schemas.microsoft.com/office/drawing/2014/main" id="{23994EF1-CDEB-4705-B10A-95A9B3698C4E}"/>
              </a:ext>
            </a:extLst>
          </p:cNvPr>
          <p:cNvSpPr txBox="1">
            <a:spLocks/>
          </p:cNvSpPr>
          <p:nvPr/>
        </p:nvSpPr>
        <p:spPr>
          <a:xfrm>
            <a:off x="3375319" y="1235296"/>
            <a:ext cx="293115" cy="18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4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68" name="Gráfico 67" descr="Setas de divisa DPE">
            <a:extLst>
              <a:ext uri="{FF2B5EF4-FFF2-40B4-BE49-F238E27FC236}">
                <a16:creationId xmlns:a16="http://schemas.microsoft.com/office/drawing/2014/main" id="{3F1B3F71-C793-4511-B597-3D443BADE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099" y="1202059"/>
            <a:ext cx="230374" cy="230374"/>
          </a:xfrm>
          <a:prstGeom prst="rect">
            <a:avLst/>
          </a:prstGeom>
        </p:spPr>
      </p:pic>
      <p:sp>
        <p:nvSpPr>
          <p:cNvPr id="72" name="Google Shape;705;p37">
            <a:extLst>
              <a:ext uri="{FF2B5EF4-FFF2-40B4-BE49-F238E27FC236}">
                <a16:creationId xmlns:a16="http://schemas.microsoft.com/office/drawing/2014/main" id="{2EE423E9-387A-4A48-B597-1A91742E0EBE}"/>
              </a:ext>
            </a:extLst>
          </p:cNvPr>
          <p:cNvSpPr txBox="1">
            <a:spLocks/>
          </p:cNvSpPr>
          <p:nvPr/>
        </p:nvSpPr>
        <p:spPr>
          <a:xfrm>
            <a:off x="4989222" y="1645798"/>
            <a:ext cx="957923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</a:rPr>
              <a:t>1000 bytes</a:t>
            </a:r>
          </a:p>
        </p:txBody>
      </p:sp>
      <p:sp>
        <p:nvSpPr>
          <p:cNvPr id="73" name="Google Shape;322;p32">
            <a:extLst>
              <a:ext uri="{FF2B5EF4-FFF2-40B4-BE49-F238E27FC236}">
                <a16:creationId xmlns:a16="http://schemas.microsoft.com/office/drawing/2014/main" id="{F6A06DC4-C117-4162-81FB-F5088B7848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39119" y="1664106"/>
            <a:ext cx="1462041" cy="25036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 Kilobyte (kB)</a:t>
            </a:r>
            <a:endParaRPr sz="1200" dirty="0"/>
          </a:p>
        </p:txBody>
      </p:sp>
      <p:sp>
        <p:nvSpPr>
          <p:cNvPr id="74" name="Google Shape;322;p32">
            <a:extLst>
              <a:ext uri="{FF2B5EF4-FFF2-40B4-BE49-F238E27FC236}">
                <a16:creationId xmlns:a16="http://schemas.microsoft.com/office/drawing/2014/main" id="{3F2AE183-B0BB-410C-8AE8-58685F828B6D}"/>
              </a:ext>
            </a:extLst>
          </p:cNvPr>
          <p:cNvSpPr txBox="1">
            <a:spLocks/>
          </p:cNvSpPr>
          <p:nvPr/>
        </p:nvSpPr>
        <p:spPr>
          <a:xfrm>
            <a:off x="3539119" y="2062723"/>
            <a:ext cx="1462041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/>
              <a:t>1 Megabyte (MB)</a:t>
            </a:r>
          </a:p>
        </p:txBody>
      </p:sp>
      <p:sp>
        <p:nvSpPr>
          <p:cNvPr id="75" name="Google Shape;322;p32">
            <a:extLst>
              <a:ext uri="{FF2B5EF4-FFF2-40B4-BE49-F238E27FC236}">
                <a16:creationId xmlns:a16="http://schemas.microsoft.com/office/drawing/2014/main" id="{968BE08A-FAC5-4582-8E0D-24094F5BC9FA}"/>
              </a:ext>
            </a:extLst>
          </p:cNvPr>
          <p:cNvSpPr txBox="1">
            <a:spLocks/>
          </p:cNvSpPr>
          <p:nvPr/>
        </p:nvSpPr>
        <p:spPr>
          <a:xfrm>
            <a:off x="3539119" y="2473920"/>
            <a:ext cx="1462041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/>
              <a:t>1 Gigabyte (GB)</a:t>
            </a:r>
          </a:p>
        </p:txBody>
      </p:sp>
      <p:sp>
        <p:nvSpPr>
          <p:cNvPr id="76" name="Google Shape;322;p32">
            <a:extLst>
              <a:ext uri="{FF2B5EF4-FFF2-40B4-BE49-F238E27FC236}">
                <a16:creationId xmlns:a16="http://schemas.microsoft.com/office/drawing/2014/main" id="{5D5B5BE5-3E45-4EC3-80A8-7BE8A4A310F7}"/>
              </a:ext>
            </a:extLst>
          </p:cNvPr>
          <p:cNvSpPr txBox="1">
            <a:spLocks/>
          </p:cNvSpPr>
          <p:nvPr/>
        </p:nvSpPr>
        <p:spPr>
          <a:xfrm>
            <a:off x="3539119" y="2909600"/>
            <a:ext cx="1462041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/>
              <a:t>1 </a:t>
            </a:r>
            <a:r>
              <a:rPr lang="pt-BR" sz="1200" dirty="0" err="1"/>
              <a:t>Terabyte</a:t>
            </a:r>
            <a:r>
              <a:rPr lang="pt-BR" sz="1200" dirty="0"/>
              <a:t> (GB)</a:t>
            </a:r>
          </a:p>
        </p:txBody>
      </p:sp>
      <p:sp>
        <p:nvSpPr>
          <p:cNvPr id="77" name="Google Shape;322;p32">
            <a:extLst>
              <a:ext uri="{FF2B5EF4-FFF2-40B4-BE49-F238E27FC236}">
                <a16:creationId xmlns:a16="http://schemas.microsoft.com/office/drawing/2014/main" id="{76E5720C-AAE0-4141-96E6-530CC73C7F85}"/>
              </a:ext>
            </a:extLst>
          </p:cNvPr>
          <p:cNvSpPr txBox="1">
            <a:spLocks/>
          </p:cNvSpPr>
          <p:nvPr/>
        </p:nvSpPr>
        <p:spPr>
          <a:xfrm>
            <a:off x="3539119" y="3318152"/>
            <a:ext cx="1462041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/>
              <a:t>1 </a:t>
            </a:r>
            <a:r>
              <a:rPr lang="pt-BR" sz="1200" dirty="0" err="1"/>
              <a:t>Petabyte</a:t>
            </a:r>
            <a:r>
              <a:rPr lang="pt-BR" sz="1200" dirty="0"/>
              <a:t> (PB)</a:t>
            </a:r>
          </a:p>
        </p:txBody>
      </p:sp>
      <p:sp>
        <p:nvSpPr>
          <p:cNvPr id="78" name="Google Shape;322;p32">
            <a:extLst>
              <a:ext uri="{FF2B5EF4-FFF2-40B4-BE49-F238E27FC236}">
                <a16:creationId xmlns:a16="http://schemas.microsoft.com/office/drawing/2014/main" id="{E2BAD97B-8A79-4B3C-9E0B-DEAB75E146E2}"/>
              </a:ext>
            </a:extLst>
          </p:cNvPr>
          <p:cNvSpPr txBox="1">
            <a:spLocks/>
          </p:cNvSpPr>
          <p:nvPr/>
        </p:nvSpPr>
        <p:spPr>
          <a:xfrm>
            <a:off x="3539119" y="3732974"/>
            <a:ext cx="1462041" cy="2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 algn="l"/>
            <a:r>
              <a:rPr lang="pt-BR" sz="1200" dirty="0"/>
              <a:t>1 </a:t>
            </a:r>
            <a:r>
              <a:rPr lang="pt-BR" sz="1200" dirty="0" err="1"/>
              <a:t>Exabyte</a:t>
            </a:r>
            <a:r>
              <a:rPr lang="pt-BR" sz="1200" dirty="0"/>
              <a:t> (EB)</a:t>
            </a:r>
          </a:p>
        </p:txBody>
      </p:sp>
      <p:sp>
        <p:nvSpPr>
          <p:cNvPr id="79" name="Google Shape;705;p37">
            <a:extLst>
              <a:ext uri="{FF2B5EF4-FFF2-40B4-BE49-F238E27FC236}">
                <a16:creationId xmlns:a16="http://schemas.microsoft.com/office/drawing/2014/main" id="{8B3577A7-E52C-43C8-9AA0-5C26E30B9BE3}"/>
              </a:ext>
            </a:extLst>
          </p:cNvPr>
          <p:cNvSpPr txBox="1">
            <a:spLocks/>
          </p:cNvSpPr>
          <p:nvPr/>
        </p:nvSpPr>
        <p:spPr>
          <a:xfrm>
            <a:off x="5001160" y="2053584"/>
            <a:ext cx="846681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</a:rPr>
              <a:t>1000 </a:t>
            </a:r>
            <a:r>
              <a:rPr lang="pt-BR" sz="1100" dirty="0" err="1">
                <a:solidFill>
                  <a:schemeClr val="tx1"/>
                </a:solidFill>
              </a:rPr>
              <a:t>kB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80" name="Google Shape;705;p37">
            <a:extLst>
              <a:ext uri="{FF2B5EF4-FFF2-40B4-BE49-F238E27FC236}">
                <a16:creationId xmlns:a16="http://schemas.microsoft.com/office/drawing/2014/main" id="{9F08C807-24E3-4941-A73C-D8249B1927C0}"/>
              </a:ext>
            </a:extLst>
          </p:cNvPr>
          <p:cNvSpPr txBox="1">
            <a:spLocks/>
          </p:cNvSpPr>
          <p:nvPr/>
        </p:nvSpPr>
        <p:spPr>
          <a:xfrm>
            <a:off x="5001160" y="2472186"/>
            <a:ext cx="1017575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</a:rPr>
              <a:t>1000 MB</a:t>
            </a:r>
          </a:p>
        </p:txBody>
      </p:sp>
      <p:sp>
        <p:nvSpPr>
          <p:cNvPr id="81" name="Google Shape;705;p37">
            <a:extLst>
              <a:ext uri="{FF2B5EF4-FFF2-40B4-BE49-F238E27FC236}">
                <a16:creationId xmlns:a16="http://schemas.microsoft.com/office/drawing/2014/main" id="{C4A43E5D-591D-497D-A9F1-6F7D6DE35EBB}"/>
              </a:ext>
            </a:extLst>
          </p:cNvPr>
          <p:cNvSpPr txBox="1">
            <a:spLocks/>
          </p:cNvSpPr>
          <p:nvPr/>
        </p:nvSpPr>
        <p:spPr>
          <a:xfrm>
            <a:off x="5001160" y="2896079"/>
            <a:ext cx="917598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</a:rPr>
              <a:t>1000 GB</a:t>
            </a:r>
          </a:p>
        </p:txBody>
      </p:sp>
      <p:sp>
        <p:nvSpPr>
          <p:cNvPr id="82" name="Google Shape;705;p37">
            <a:extLst>
              <a:ext uri="{FF2B5EF4-FFF2-40B4-BE49-F238E27FC236}">
                <a16:creationId xmlns:a16="http://schemas.microsoft.com/office/drawing/2014/main" id="{8E56CB48-E622-4071-9CCD-E6AE10ADB027}"/>
              </a:ext>
            </a:extLst>
          </p:cNvPr>
          <p:cNvSpPr txBox="1">
            <a:spLocks/>
          </p:cNvSpPr>
          <p:nvPr/>
        </p:nvSpPr>
        <p:spPr>
          <a:xfrm>
            <a:off x="5001160" y="3310535"/>
            <a:ext cx="945985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</a:rPr>
              <a:t>1000 TB</a:t>
            </a:r>
          </a:p>
        </p:txBody>
      </p:sp>
      <p:sp>
        <p:nvSpPr>
          <p:cNvPr id="83" name="Google Shape;705;p37">
            <a:extLst>
              <a:ext uri="{FF2B5EF4-FFF2-40B4-BE49-F238E27FC236}">
                <a16:creationId xmlns:a16="http://schemas.microsoft.com/office/drawing/2014/main" id="{7F8F74AC-7D55-438E-AB21-96D949B18803}"/>
              </a:ext>
            </a:extLst>
          </p:cNvPr>
          <p:cNvSpPr txBox="1">
            <a:spLocks/>
          </p:cNvSpPr>
          <p:nvPr/>
        </p:nvSpPr>
        <p:spPr>
          <a:xfrm>
            <a:off x="5001160" y="3731739"/>
            <a:ext cx="818294" cy="26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</a:rPr>
              <a:t>1000 PB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999A13D-325E-4D34-B928-C768C8795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554" y="2594493"/>
            <a:ext cx="1576954" cy="885625"/>
          </a:xfrm>
          <a:prstGeom prst="rect">
            <a:avLst/>
          </a:prstGeom>
        </p:spPr>
      </p:pic>
      <p:sp>
        <p:nvSpPr>
          <p:cNvPr id="86" name="Google Shape;705;p37">
            <a:extLst>
              <a:ext uri="{FF2B5EF4-FFF2-40B4-BE49-F238E27FC236}">
                <a16:creationId xmlns:a16="http://schemas.microsoft.com/office/drawing/2014/main" id="{25BC14D8-1144-4205-AB44-D419056DB60F}"/>
              </a:ext>
            </a:extLst>
          </p:cNvPr>
          <p:cNvSpPr txBox="1">
            <a:spLocks/>
          </p:cNvSpPr>
          <p:nvPr/>
        </p:nvSpPr>
        <p:spPr>
          <a:xfrm>
            <a:off x="82770" y="1046087"/>
            <a:ext cx="3221664" cy="94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/>
                </a:solidFill>
              </a:rPr>
              <a:t>“Big Data é uma coleção de conjuntos de dados, </a:t>
            </a:r>
            <a:r>
              <a:rPr lang="pt-BR" sz="1100" b="1" i="1" dirty="0">
                <a:solidFill>
                  <a:schemeClr val="tx1"/>
                </a:solidFill>
              </a:rPr>
              <a:t>grandes</a:t>
            </a:r>
            <a:r>
              <a:rPr lang="pt-BR" sz="1100" dirty="0">
                <a:solidFill>
                  <a:schemeClr val="tx1"/>
                </a:solidFill>
              </a:rPr>
              <a:t> e </a:t>
            </a:r>
            <a:r>
              <a:rPr lang="pt-BR" sz="1100" b="1" i="1" dirty="0">
                <a:solidFill>
                  <a:schemeClr val="tx1"/>
                </a:solidFill>
              </a:rPr>
              <a:t>complexos</a:t>
            </a:r>
            <a:r>
              <a:rPr lang="pt-BR" sz="1100" dirty="0">
                <a:solidFill>
                  <a:schemeClr val="tx1"/>
                </a:solidFill>
              </a:rPr>
              <a:t>, que não podem ser processados por bancos de dados ou aplicações de processamento tradicionais”</a:t>
            </a:r>
          </a:p>
        </p:txBody>
      </p:sp>
      <p:pic>
        <p:nvPicPr>
          <p:cNvPr id="96" name="Gráfico 95" descr="Seta Reta">
            <a:extLst>
              <a:ext uri="{FF2B5EF4-FFF2-40B4-BE49-F238E27FC236}">
                <a16:creationId xmlns:a16="http://schemas.microsoft.com/office/drawing/2014/main" id="{F551074B-1017-46D5-AA6C-0CBA7CBD9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25701" y="2760820"/>
            <a:ext cx="801818" cy="536109"/>
          </a:xfrm>
          <a:prstGeom prst="rect">
            <a:avLst/>
          </a:prstGeom>
        </p:spPr>
      </p:pic>
      <p:sp>
        <p:nvSpPr>
          <p:cNvPr id="99" name="Google Shape;705;p37">
            <a:extLst>
              <a:ext uri="{FF2B5EF4-FFF2-40B4-BE49-F238E27FC236}">
                <a16:creationId xmlns:a16="http://schemas.microsoft.com/office/drawing/2014/main" id="{1CD9031C-B611-413F-8C63-0B2D7CA9453F}"/>
              </a:ext>
            </a:extLst>
          </p:cNvPr>
          <p:cNvSpPr txBox="1">
            <a:spLocks/>
          </p:cNvSpPr>
          <p:nvPr/>
        </p:nvSpPr>
        <p:spPr>
          <a:xfrm>
            <a:off x="6781075" y="3346902"/>
            <a:ext cx="1908600" cy="70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Armazenamento em disco ~~ Terabytes</a:t>
            </a:r>
          </a:p>
        </p:txBody>
      </p:sp>
      <p:pic>
        <p:nvPicPr>
          <p:cNvPr id="3074" name="Picture 2" descr="Apache Parquet explicado · Buteco Tecnológico">
            <a:extLst>
              <a:ext uri="{FF2B5EF4-FFF2-40B4-BE49-F238E27FC236}">
                <a16:creationId xmlns:a16="http://schemas.microsoft.com/office/drawing/2014/main" id="{50B2816E-54DE-49F9-9EA7-84111553A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" t="14923" r="5200" b="14923"/>
          <a:stretch/>
        </p:blipFill>
        <p:spPr bwMode="auto">
          <a:xfrm>
            <a:off x="7517778" y="1130322"/>
            <a:ext cx="872762" cy="6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705;p37">
            <a:extLst>
              <a:ext uri="{FF2B5EF4-FFF2-40B4-BE49-F238E27FC236}">
                <a16:creationId xmlns:a16="http://schemas.microsoft.com/office/drawing/2014/main" id="{9B298BE6-7327-403E-A0A2-F9178163660D}"/>
              </a:ext>
            </a:extLst>
          </p:cNvPr>
          <p:cNvSpPr txBox="1">
            <a:spLocks/>
          </p:cNvSpPr>
          <p:nvPr/>
        </p:nvSpPr>
        <p:spPr>
          <a:xfrm>
            <a:off x="6999859" y="1851607"/>
            <a:ext cx="1908600" cy="18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100" dirty="0">
                <a:solidFill>
                  <a:schemeClr val="tx1"/>
                </a:solidFill>
              </a:rPr>
              <a:t>30 Terabytes</a:t>
            </a:r>
          </a:p>
        </p:txBody>
      </p:sp>
      <p:sp>
        <p:nvSpPr>
          <p:cNvPr id="53" name="Google Shape;693;p36">
            <a:extLst>
              <a:ext uri="{FF2B5EF4-FFF2-40B4-BE49-F238E27FC236}">
                <a16:creationId xmlns:a16="http://schemas.microsoft.com/office/drawing/2014/main" id="{ECF965B4-F2EF-4B81-BF7A-7C0179FB16E0}"/>
              </a:ext>
            </a:extLst>
          </p:cNvPr>
          <p:cNvSpPr txBox="1">
            <a:spLocks/>
          </p:cNvSpPr>
          <p:nvPr/>
        </p:nvSpPr>
        <p:spPr>
          <a:xfrm>
            <a:off x="8000806" y="2012077"/>
            <a:ext cx="354057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/>
              <a:t>?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7D77304-2FA6-4A65-8574-A73C61388F77}"/>
              </a:ext>
            </a:extLst>
          </p:cNvPr>
          <p:cNvCxnSpPr>
            <a:cxnSpLocks/>
          </p:cNvCxnSpPr>
          <p:nvPr/>
        </p:nvCxnSpPr>
        <p:spPr>
          <a:xfrm>
            <a:off x="7954159" y="2132236"/>
            <a:ext cx="0" cy="442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5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2" grpId="0"/>
      <p:bldP spid="73" grpId="0" build="p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99" grpId="0"/>
      <p:bldP spid="101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QUÃO BIG </a:t>
            </a:r>
            <a:r>
              <a:rPr lang="en" dirty="0"/>
              <a:t>É O BIG DATA?</a:t>
            </a:r>
            <a:endParaRPr dirty="0"/>
          </a:p>
        </p:txBody>
      </p:sp>
      <p:sp>
        <p:nvSpPr>
          <p:cNvPr id="54" name="Google Shape;27;p5">
            <a:extLst>
              <a:ext uri="{FF2B5EF4-FFF2-40B4-BE49-F238E27FC236}">
                <a16:creationId xmlns:a16="http://schemas.microsoft.com/office/drawing/2014/main" id="{244C4A8D-CC44-4B17-A0B4-94E37032F7B4}"/>
              </a:ext>
            </a:extLst>
          </p:cNvPr>
          <p:cNvSpPr/>
          <p:nvPr/>
        </p:nvSpPr>
        <p:spPr>
          <a:xfrm>
            <a:off x="-1457625" y="3231029"/>
            <a:ext cx="4960800" cy="269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8;p5">
            <a:extLst>
              <a:ext uri="{FF2B5EF4-FFF2-40B4-BE49-F238E27FC236}">
                <a16:creationId xmlns:a16="http://schemas.microsoft.com/office/drawing/2014/main" id="{CC55C4FC-8913-4F87-A55F-1A0849FFA945}"/>
              </a:ext>
            </a:extLst>
          </p:cNvPr>
          <p:cNvSpPr/>
          <p:nvPr/>
        </p:nvSpPr>
        <p:spPr>
          <a:xfrm>
            <a:off x="5660692" y="1939532"/>
            <a:ext cx="4960800" cy="2697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9;p5">
            <a:extLst>
              <a:ext uri="{FF2B5EF4-FFF2-40B4-BE49-F238E27FC236}">
                <a16:creationId xmlns:a16="http://schemas.microsoft.com/office/drawing/2014/main" id="{DE2F8713-65F0-4B3E-A144-16898CA68DD2}"/>
              </a:ext>
            </a:extLst>
          </p:cNvPr>
          <p:cNvSpPr/>
          <p:nvPr/>
        </p:nvSpPr>
        <p:spPr>
          <a:xfrm>
            <a:off x="-1457750" y="1233321"/>
            <a:ext cx="6127500" cy="1846308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0;p5">
            <a:extLst>
              <a:ext uri="{FF2B5EF4-FFF2-40B4-BE49-F238E27FC236}">
                <a16:creationId xmlns:a16="http://schemas.microsoft.com/office/drawing/2014/main" id="{9E67C77B-01A0-4187-B9DF-A2529BE26332}"/>
              </a:ext>
            </a:extLst>
          </p:cNvPr>
          <p:cNvSpPr/>
          <p:nvPr/>
        </p:nvSpPr>
        <p:spPr>
          <a:xfrm>
            <a:off x="4474200" y="2361854"/>
            <a:ext cx="6127500" cy="184630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673;p35">
            <a:extLst>
              <a:ext uri="{FF2B5EF4-FFF2-40B4-BE49-F238E27FC236}">
                <a16:creationId xmlns:a16="http://schemas.microsoft.com/office/drawing/2014/main" id="{BD86121E-EE58-4E91-B8F0-8340FEBC06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470" y="1412733"/>
            <a:ext cx="27768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>
                <a:solidFill>
                  <a:schemeClr val="lt1"/>
                </a:solidFill>
              </a:rPr>
              <a:t>CONCEITO 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74;p35">
            <a:extLst>
              <a:ext uri="{FF2B5EF4-FFF2-40B4-BE49-F238E27FC236}">
                <a16:creationId xmlns:a16="http://schemas.microsoft.com/office/drawing/2014/main" id="{419AE059-270B-47B0-9D9D-6DAE86545A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6470" y="1959190"/>
            <a:ext cx="27768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600" b="0" dirty="0">
                <a:solidFill>
                  <a:schemeClr val="lt1"/>
                </a:solidFill>
                <a:latin typeface="DM Sans"/>
                <a:sym typeface="DM Sans"/>
              </a:rPr>
              <a:t>O volume em Big Data não é “apenas maior” mas também “diferente”</a:t>
            </a:r>
            <a:endParaRPr sz="1600" b="0" dirty="0">
              <a:solidFill>
                <a:schemeClr val="lt1"/>
              </a:solidFill>
              <a:latin typeface="DM Sans"/>
              <a:sym typeface="DM Sans"/>
            </a:endParaRPr>
          </a:p>
        </p:txBody>
      </p:sp>
      <p:sp>
        <p:nvSpPr>
          <p:cNvPr id="67" name="Google Shape;675;p35">
            <a:extLst>
              <a:ext uri="{FF2B5EF4-FFF2-40B4-BE49-F238E27FC236}">
                <a16:creationId xmlns:a16="http://schemas.microsoft.com/office/drawing/2014/main" id="{84147B45-66FB-439F-90FD-2EA773FED9D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40730" y="3026763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Tecnologias que gerenciam volumes modestos de dados não são capazes de gerenciar Big Data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0" name="Google Shape;676;p35">
            <a:extLst>
              <a:ext uri="{FF2B5EF4-FFF2-40B4-BE49-F238E27FC236}">
                <a16:creationId xmlns:a16="http://schemas.microsoft.com/office/drawing/2014/main" id="{30265A49-7076-4568-9395-23DBEEF0E5B6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640730" y="2480306"/>
            <a:ext cx="2776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CONCEITO 2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84" name="Google Shape;694;p36">
            <a:extLst>
              <a:ext uri="{FF2B5EF4-FFF2-40B4-BE49-F238E27FC236}">
                <a16:creationId xmlns:a16="http://schemas.microsoft.com/office/drawing/2014/main" id="{B96C94FA-D6CF-4FC4-B699-160D0A676B67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665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subTitle" idx="1"/>
          </p:nvPr>
        </p:nvSpPr>
        <p:spPr>
          <a:xfrm>
            <a:off x="722374" y="2231702"/>
            <a:ext cx="4521767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Quando pensamos em armazenar dados em larga escala, é preciso considerar fatores específicos no contexto do Big Data.</a:t>
            </a:r>
            <a:endParaRPr dirty="0"/>
          </a:p>
        </p:txBody>
      </p:sp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722512" y="1564334"/>
            <a:ext cx="4682843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ARMAZENAMENTO</a:t>
            </a:r>
            <a:endParaRPr dirty="0"/>
          </a:p>
        </p:txBody>
      </p:sp>
      <p:cxnSp>
        <p:nvCxnSpPr>
          <p:cNvPr id="539" name="Google Shape;539;p33"/>
          <p:cNvCxnSpPr/>
          <p:nvPr/>
        </p:nvCxnSpPr>
        <p:spPr>
          <a:xfrm>
            <a:off x="828825" y="4446750"/>
            <a:ext cx="68814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0" name="Google Shape;540;p33"/>
          <p:cNvGrpSpPr/>
          <p:nvPr/>
        </p:nvGrpSpPr>
        <p:grpSpPr>
          <a:xfrm>
            <a:off x="-939325" y="603300"/>
            <a:ext cx="4165075" cy="269700"/>
            <a:chOff x="-939325" y="603300"/>
            <a:chExt cx="4165075" cy="269700"/>
          </a:xfrm>
        </p:grpSpPr>
        <p:sp>
          <p:nvSpPr>
            <p:cNvPr id="541" name="Google Shape;541;p33"/>
            <p:cNvSpPr/>
            <p:nvPr/>
          </p:nvSpPr>
          <p:spPr>
            <a:xfrm>
              <a:off x="818550" y="603300"/>
              <a:ext cx="24072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73150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Kanit"/>
                  <a:ea typeface="Kanit"/>
                  <a:cs typeface="Kanit"/>
                  <a:sym typeface="Kanit"/>
                </a:rPr>
                <a:t>BIG DATA // INTRO</a:t>
              </a:r>
              <a:endParaRPr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939325" y="603300"/>
              <a:ext cx="16617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8227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112" name="Google Shape;201;p30">
            <a:extLst>
              <a:ext uri="{FF2B5EF4-FFF2-40B4-BE49-F238E27FC236}">
                <a16:creationId xmlns:a16="http://schemas.microsoft.com/office/drawing/2014/main" id="{4FD0295F-4301-4C0D-BCD3-D58427723BBF}"/>
              </a:ext>
            </a:extLst>
          </p:cNvPr>
          <p:cNvGrpSpPr/>
          <p:nvPr/>
        </p:nvGrpSpPr>
        <p:grpSpPr>
          <a:xfrm>
            <a:off x="5223325" y="376775"/>
            <a:ext cx="3101736" cy="4217579"/>
            <a:chOff x="5332945" y="539492"/>
            <a:chExt cx="2992509" cy="4069058"/>
          </a:xfrm>
        </p:grpSpPr>
        <p:sp>
          <p:nvSpPr>
            <p:cNvPr id="113" name="Google Shape;202;p30">
              <a:extLst>
                <a:ext uri="{FF2B5EF4-FFF2-40B4-BE49-F238E27FC236}">
                  <a16:creationId xmlns:a16="http://schemas.microsoft.com/office/drawing/2014/main" id="{D3A30269-8B19-40D9-93E5-10EB0CF91EA1}"/>
                </a:ext>
              </a:extLst>
            </p:cNvPr>
            <p:cNvSpPr/>
            <p:nvPr/>
          </p:nvSpPr>
          <p:spPr>
            <a:xfrm>
              <a:off x="6648213" y="3915502"/>
              <a:ext cx="551884" cy="40456"/>
            </a:xfrm>
            <a:custGeom>
              <a:avLst/>
              <a:gdLst/>
              <a:ahLst/>
              <a:cxnLst/>
              <a:rect l="l" t="t" r="r" b="b"/>
              <a:pathLst>
                <a:path w="17843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17843" y="1308"/>
                  </a:lnTo>
                  <a:lnTo>
                    <a:pt x="1784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3;p30">
              <a:extLst>
                <a:ext uri="{FF2B5EF4-FFF2-40B4-BE49-F238E27FC236}">
                  <a16:creationId xmlns:a16="http://schemas.microsoft.com/office/drawing/2014/main" id="{B48459C2-92C0-4B84-8784-5DED138A20EE}"/>
                </a:ext>
              </a:extLst>
            </p:cNvPr>
            <p:cNvSpPr/>
            <p:nvPr/>
          </p:nvSpPr>
          <p:spPr>
            <a:xfrm>
              <a:off x="7154018" y="2571750"/>
              <a:ext cx="92140" cy="1884593"/>
            </a:xfrm>
            <a:custGeom>
              <a:avLst/>
              <a:gdLst/>
              <a:ahLst/>
              <a:cxnLst/>
              <a:rect l="l" t="t" r="r" b="b"/>
              <a:pathLst>
                <a:path w="2979" h="61795" extrusionOk="0">
                  <a:moveTo>
                    <a:pt x="0" y="0"/>
                  </a:moveTo>
                  <a:lnTo>
                    <a:pt x="91" y="7113"/>
                  </a:lnTo>
                  <a:lnTo>
                    <a:pt x="699" y="40518"/>
                  </a:lnTo>
                  <a:lnTo>
                    <a:pt x="699" y="42037"/>
                  </a:lnTo>
                  <a:lnTo>
                    <a:pt x="973" y="61794"/>
                  </a:lnTo>
                  <a:lnTo>
                    <a:pt x="1976" y="61794"/>
                  </a:lnTo>
                  <a:lnTo>
                    <a:pt x="2249" y="42037"/>
                  </a:lnTo>
                  <a:lnTo>
                    <a:pt x="2280" y="40518"/>
                  </a:lnTo>
                  <a:lnTo>
                    <a:pt x="2857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4;p30">
              <a:extLst>
                <a:ext uri="{FF2B5EF4-FFF2-40B4-BE49-F238E27FC236}">
                  <a16:creationId xmlns:a16="http://schemas.microsoft.com/office/drawing/2014/main" id="{49458876-4216-4FF0-BA65-084E1CE819DD}"/>
                </a:ext>
              </a:extLst>
            </p:cNvPr>
            <p:cNvSpPr/>
            <p:nvPr/>
          </p:nvSpPr>
          <p:spPr>
            <a:xfrm>
              <a:off x="7154011" y="2578645"/>
              <a:ext cx="92140" cy="220005"/>
            </a:xfrm>
            <a:custGeom>
              <a:avLst/>
              <a:gdLst/>
              <a:ahLst/>
              <a:cxnLst/>
              <a:rect l="l" t="t" r="r" b="b"/>
              <a:pathLst>
                <a:path w="2979" h="7113" extrusionOk="0">
                  <a:moveTo>
                    <a:pt x="0" y="0"/>
                  </a:moveTo>
                  <a:lnTo>
                    <a:pt x="91" y="7113"/>
                  </a:lnTo>
                  <a:lnTo>
                    <a:pt x="2857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5;p30">
              <a:extLst>
                <a:ext uri="{FF2B5EF4-FFF2-40B4-BE49-F238E27FC236}">
                  <a16:creationId xmlns:a16="http://schemas.microsoft.com/office/drawing/2014/main" id="{41A7438B-4C27-4738-B346-A4D476FB4494}"/>
                </a:ext>
              </a:extLst>
            </p:cNvPr>
            <p:cNvSpPr/>
            <p:nvPr/>
          </p:nvSpPr>
          <p:spPr>
            <a:xfrm>
              <a:off x="6602125" y="2571750"/>
              <a:ext cx="92171" cy="1884593"/>
            </a:xfrm>
            <a:custGeom>
              <a:avLst/>
              <a:gdLst/>
              <a:ahLst/>
              <a:cxnLst/>
              <a:rect l="l" t="t" r="r" b="b"/>
              <a:pathLst>
                <a:path w="2980" h="61795" extrusionOk="0">
                  <a:moveTo>
                    <a:pt x="1" y="0"/>
                  </a:moveTo>
                  <a:lnTo>
                    <a:pt x="92" y="7113"/>
                  </a:lnTo>
                  <a:lnTo>
                    <a:pt x="1004" y="61794"/>
                  </a:lnTo>
                  <a:lnTo>
                    <a:pt x="2007" y="61794"/>
                  </a:lnTo>
                  <a:lnTo>
                    <a:pt x="2281" y="42037"/>
                  </a:lnTo>
                  <a:lnTo>
                    <a:pt x="2281" y="40518"/>
                  </a:lnTo>
                  <a:lnTo>
                    <a:pt x="2888" y="7113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6;p30">
              <a:extLst>
                <a:ext uri="{FF2B5EF4-FFF2-40B4-BE49-F238E27FC236}">
                  <a16:creationId xmlns:a16="http://schemas.microsoft.com/office/drawing/2014/main" id="{46CDC7BD-622E-4FBF-9106-F30F799C448D}"/>
                </a:ext>
              </a:extLst>
            </p:cNvPr>
            <p:cNvSpPr/>
            <p:nvPr/>
          </p:nvSpPr>
          <p:spPr>
            <a:xfrm>
              <a:off x="6602127" y="2578645"/>
              <a:ext cx="92171" cy="220005"/>
            </a:xfrm>
            <a:custGeom>
              <a:avLst/>
              <a:gdLst/>
              <a:ahLst/>
              <a:cxnLst/>
              <a:rect l="l" t="t" r="r" b="b"/>
              <a:pathLst>
                <a:path w="2980" h="7113" extrusionOk="0">
                  <a:moveTo>
                    <a:pt x="1" y="0"/>
                  </a:moveTo>
                  <a:lnTo>
                    <a:pt x="92" y="7113"/>
                  </a:lnTo>
                  <a:lnTo>
                    <a:pt x="2888" y="7113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7;p30">
              <a:extLst>
                <a:ext uri="{FF2B5EF4-FFF2-40B4-BE49-F238E27FC236}">
                  <a16:creationId xmlns:a16="http://schemas.microsoft.com/office/drawing/2014/main" id="{2611063E-0763-4FAF-9E16-649F97F5B940}"/>
                </a:ext>
              </a:extLst>
            </p:cNvPr>
            <p:cNvSpPr/>
            <p:nvPr/>
          </p:nvSpPr>
          <p:spPr>
            <a:xfrm>
              <a:off x="6934006" y="3913521"/>
              <a:ext cx="540625" cy="40607"/>
            </a:xfrm>
            <a:custGeom>
              <a:avLst/>
              <a:gdLst/>
              <a:ahLst/>
              <a:cxnLst/>
              <a:rect l="l" t="t" r="r" b="b"/>
              <a:pathLst>
                <a:path w="17479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7478" y="1308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8;p30">
              <a:extLst>
                <a:ext uri="{FF2B5EF4-FFF2-40B4-BE49-F238E27FC236}">
                  <a16:creationId xmlns:a16="http://schemas.microsoft.com/office/drawing/2014/main" id="{FD554BE7-D0B6-451C-8FF9-7F25B005A550}"/>
                </a:ext>
              </a:extLst>
            </p:cNvPr>
            <p:cNvSpPr/>
            <p:nvPr/>
          </p:nvSpPr>
          <p:spPr>
            <a:xfrm>
              <a:off x="7429484" y="2571750"/>
              <a:ext cx="92140" cy="1884593"/>
            </a:xfrm>
            <a:custGeom>
              <a:avLst/>
              <a:gdLst/>
              <a:ahLst/>
              <a:cxnLst/>
              <a:rect l="l" t="t" r="r" b="b"/>
              <a:pathLst>
                <a:path w="2979" h="61795" extrusionOk="0">
                  <a:moveTo>
                    <a:pt x="0" y="0"/>
                  </a:moveTo>
                  <a:lnTo>
                    <a:pt x="91" y="7113"/>
                  </a:lnTo>
                  <a:lnTo>
                    <a:pt x="699" y="40518"/>
                  </a:lnTo>
                  <a:lnTo>
                    <a:pt x="699" y="42037"/>
                  </a:lnTo>
                  <a:lnTo>
                    <a:pt x="973" y="61794"/>
                  </a:lnTo>
                  <a:lnTo>
                    <a:pt x="1976" y="61794"/>
                  </a:lnTo>
                  <a:lnTo>
                    <a:pt x="2857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9;p30">
              <a:extLst>
                <a:ext uri="{FF2B5EF4-FFF2-40B4-BE49-F238E27FC236}">
                  <a16:creationId xmlns:a16="http://schemas.microsoft.com/office/drawing/2014/main" id="{B0B3F2AB-87A0-47D5-8915-0F709AC480C1}"/>
                </a:ext>
              </a:extLst>
            </p:cNvPr>
            <p:cNvSpPr/>
            <p:nvPr/>
          </p:nvSpPr>
          <p:spPr>
            <a:xfrm>
              <a:off x="7429473" y="2578645"/>
              <a:ext cx="92140" cy="220005"/>
            </a:xfrm>
            <a:custGeom>
              <a:avLst/>
              <a:gdLst/>
              <a:ahLst/>
              <a:cxnLst/>
              <a:rect l="l" t="t" r="r" b="b"/>
              <a:pathLst>
                <a:path w="2979" h="7113" extrusionOk="0">
                  <a:moveTo>
                    <a:pt x="0" y="0"/>
                  </a:moveTo>
                  <a:lnTo>
                    <a:pt x="91" y="7113"/>
                  </a:lnTo>
                  <a:lnTo>
                    <a:pt x="2857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0;p30">
              <a:extLst>
                <a:ext uri="{FF2B5EF4-FFF2-40B4-BE49-F238E27FC236}">
                  <a16:creationId xmlns:a16="http://schemas.microsoft.com/office/drawing/2014/main" id="{39B0A9D1-8BCB-44BF-8C70-F8573B2EB9D6}"/>
                </a:ext>
              </a:extLst>
            </p:cNvPr>
            <p:cNvSpPr/>
            <p:nvPr/>
          </p:nvSpPr>
          <p:spPr>
            <a:xfrm>
              <a:off x="6887954" y="2571750"/>
              <a:ext cx="92140" cy="1884593"/>
            </a:xfrm>
            <a:custGeom>
              <a:avLst/>
              <a:gdLst/>
              <a:ahLst/>
              <a:cxnLst/>
              <a:rect l="l" t="t" r="r" b="b"/>
              <a:pathLst>
                <a:path w="2979" h="61795" extrusionOk="0">
                  <a:moveTo>
                    <a:pt x="0" y="0"/>
                  </a:moveTo>
                  <a:lnTo>
                    <a:pt x="91" y="7113"/>
                  </a:lnTo>
                  <a:lnTo>
                    <a:pt x="699" y="40518"/>
                  </a:lnTo>
                  <a:lnTo>
                    <a:pt x="730" y="42037"/>
                  </a:lnTo>
                  <a:lnTo>
                    <a:pt x="973" y="61794"/>
                  </a:lnTo>
                  <a:lnTo>
                    <a:pt x="1976" y="61794"/>
                  </a:lnTo>
                  <a:lnTo>
                    <a:pt x="2249" y="42037"/>
                  </a:lnTo>
                  <a:lnTo>
                    <a:pt x="2280" y="40518"/>
                  </a:lnTo>
                  <a:lnTo>
                    <a:pt x="2888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1;p30">
              <a:extLst>
                <a:ext uri="{FF2B5EF4-FFF2-40B4-BE49-F238E27FC236}">
                  <a16:creationId xmlns:a16="http://schemas.microsoft.com/office/drawing/2014/main" id="{F054EF3E-D3EF-407A-94E7-AA3E89CC9818}"/>
                </a:ext>
              </a:extLst>
            </p:cNvPr>
            <p:cNvSpPr/>
            <p:nvPr/>
          </p:nvSpPr>
          <p:spPr>
            <a:xfrm>
              <a:off x="6887951" y="2578645"/>
              <a:ext cx="92140" cy="220005"/>
            </a:xfrm>
            <a:custGeom>
              <a:avLst/>
              <a:gdLst/>
              <a:ahLst/>
              <a:cxnLst/>
              <a:rect l="l" t="t" r="r" b="b"/>
              <a:pathLst>
                <a:path w="2979" h="7113" extrusionOk="0">
                  <a:moveTo>
                    <a:pt x="0" y="0"/>
                  </a:moveTo>
                  <a:lnTo>
                    <a:pt x="91" y="7113"/>
                  </a:lnTo>
                  <a:lnTo>
                    <a:pt x="2888" y="7113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2;p30">
              <a:extLst>
                <a:ext uri="{FF2B5EF4-FFF2-40B4-BE49-F238E27FC236}">
                  <a16:creationId xmlns:a16="http://schemas.microsoft.com/office/drawing/2014/main" id="{42AD76CD-D663-472F-8579-84C3AD477B88}"/>
                </a:ext>
              </a:extLst>
            </p:cNvPr>
            <p:cNvSpPr/>
            <p:nvPr/>
          </p:nvSpPr>
          <p:spPr>
            <a:xfrm>
              <a:off x="6554185" y="2358640"/>
              <a:ext cx="1003153" cy="237883"/>
            </a:xfrm>
            <a:custGeom>
              <a:avLst/>
              <a:gdLst/>
              <a:ahLst/>
              <a:cxnLst/>
              <a:rect l="l" t="t" r="r" b="b"/>
              <a:pathLst>
                <a:path w="32433" h="7691" extrusionOk="0">
                  <a:moveTo>
                    <a:pt x="1" y="1"/>
                  </a:moveTo>
                  <a:lnTo>
                    <a:pt x="1" y="7691"/>
                  </a:lnTo>
                  <a:lnTo>
                    <a:pt x="32433" y="7691"/>
                  </a:lnTo>
                  <a:lnTo>
                    <a:pt x="32433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3;p30">
              <a:extLst>
                <a:ext uri="{FF2B5EF4-FFF2-40B4-BE49-F238E27FC236}">
                  <a16:creationId xmlns:a16="http://schemas.microsoft.com/office/drawing/2014/main" id="{A49D6F9F-54EF-42DE-9ABF-9E0EDEEEDA69}"/>
                </a:ext>
              </a:extLst>
            </p:cNvPr>
            <p:cNvSpPr/>
            <p:nvPr/>
          </p:nvSpPr>
          <p:spPr>
            <a:xfrm>
              <a:off x="6763829" y="2358640"/>
              <a:ext cx="793509" cy="237883"/>
            </a:xfrm>
            <a:custGeom>
              <a:avLst/>
              <a:gdLst/>
              <a:ahLst/>
              <a:cxnLst/>
              <a:rect l="l" t="t" r="r" b="b"/>
              <a:pathLst>
                <a:path w="25655" h="7691" extrusionOk="0">
                  <a:moveTo>
                    <a:pt x="1" y="1"/>
                  </a:moveTo>
                  <a:lnTo>
                    <a:pt x="1" y="7691"/>
                  </a:lnTo>
                  <a:lnTo>
                    <a:pt x="25655" y="7691"/>
                  </a:lnTo>
                  <a:lnTo>
                    <a:pt x="256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4;p30">
              <a:extLst>
                <a:ext uri="{FF2B5EF4-FFF2-40B4-BE49-F238E27FC236}">
                  <a16:creationId xmlns:a16="http://schemas.microsoft.com/office/drawing/2014/main" id="{E66F5418-9416-49DB-9B70-C560860117D9}"/>
                </a:ext>
              </a:extLst>
            </p:cNvPr>
            <p:cNvSpPr/>
            <p:nvPr/>
          </p:nvSpPr>
          <p:spPr>
            <a:xfrm>
              <a:off x="6170994" y="3600572"/>
              <a:ext cx="743310" cy="1007978"/>
            </a:xfrm>
            <a:custGeom>
              <a:avLst/>
              <a:gdLst/>
              <a:ahLst/>
              <a:cxnLst/>
              <a:rect l="l" t="t" r="r" b="b"/>
              <a:pathLst>
                <a:path w="24032" h="32589" extrusionOk="0">
                  <a:moveTo>
                    <a:pt x="19138" y="0"/>
                  </a:moveTo>
                  <a:lnTo>
                    <a:pt x="4821" y="5411"/>
                  </a:lnTo>
                  <a:lnTo>
                    <a:pt x="7344" y="20578"/>
                  </a:lnTo>
                  <a:cubicBezTo>
                    <a:pt x="7344" y="20578"/>
                    <a:pt x="991" y="28177"/>
                    <a:pt x="505" y="29210"/>
                  </a:cubicBezTo>
                  <a:cubicBezTo>
                    <a:pt x="1" y="30219"/>
                    <a:pt x="365" y="32589"/>
                    <a:pt x="1202" y="32589"/>
                  </a:cubicBezTo>
                  <a:cubicBezTo>
                    <a:pt x="1223" y="32589"/>
                    <a:pt x="1244" y="32587"/>
                    <a:pt x="1265" y="32584"/>
                  </a:cubicBezTo>
                  <a:cubicBezTo>
                    <a:pt x="2116" y="32463"/>
                    <a:pt x="23271" y="22128"/>
                    <a:pt x="23819" y="21247"/>
                  </a:cubicBezTo>
                  <a:cubicBezTo>
                    <a:pt x="24031" y="20882"/>
                    <a:pt x="22694" y="17721"/>
                    <a:pt x="20992" y="13952"/>
                  </a:cubicBezTo>
                  <a:cubicBezTo>
                    <a:pt x="20627" y="13131"/>
                    <a:pt x="19138" y="0"/>
                    <a:pt x="19138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5;p30">
              <a:extLst>
                <a:ext uri="{FF2B5EF4-FFF2-40B4-BE49-F238E27FC236}">
                  <a16:creationId xmlns:a16="http://schemas.microsoft.com/office/drawing/2014/main" id="{451925F4-8947-4E72-A229-78490FEE58F7}"/>
                </a:ext>
              </a:extLst>
            </p:cNvPr>
            <p:cNvSpPr/>
            <p:nvPr/>
          </p:nvSpPr>
          <p:spPr>
            <a:xfrm>
              <a:off x="6170994" y="4032077"/>
              <a:ext cx="743310" cy="576473"/>
            </a:xfrm>
            <a:custGeom>
              <a:avLst/>
              <a:gdLst/>
              <a:ahLst/>
              <a:cxnLst/>
              <a:rect l="l" t="t" r="r" b="b"/>
              <a:pathLst>
                <a:path w="24032" h="18638" extrusionOk="0">
                  <a:moveTo>
                    <a:pt x="20992" y="1"/>
                  </a:moveTo>
                  <a:lnTo>
                    <a:pt x="7344" y="6627"/>
                  </a:lnTo>
                  <a:cubicBezTo>
                    <a:pt x="7344" y="6627"/>
                    <a:pt x="991" y="14226"/>
                    <a:pt x="505" y="15259"/>
                  </a:cubicBezTo>
                  <a:cubicBezTo>
                    <a:pt x="1" y="16268"/>
                    <a:pt x="365" y="18638"/>
                    <a:pt x="1202" y="18638"/>
                  </a:cubicBezTo>
                  <a:cubicBezTo>
                    <a:pt x="1223" y="18638"/>
                    <a:pt x="1244" y="18636"/>
                    <a:pt x="1265" y="18633"/>
                  </a:cubicBezTo>
                  <a:cubicBezTo>
                    <a:pt x="2116" y="18512"/>
                    <a:pt x="23271" y="8177"/>
                    <a:pt x="23819" y="7296"/>
                  </a:cubicBezTo>
                  <a:cubicBezTo>
                    <a:pt x="24031" y="6931"/>
                    <a:pt x="22694" y="3770"/>
                    <a:pt x="20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16;p30">
              <a:extLst>
                <a:ext uri="{FF2B5EF4-FFF2-40B4-BE49-F238E27FC236}">
                  <a16:creationId xmlns:a16="http://schemas.microsoft.com/office/drawing/2014/main" id="{DAFF37A8-DC5E-4AB8-8A92-72AA98B8FFE7}"/>
                </a:ext>
              </a:extLst>
            </p:cNvPr>
            <p:cNvSpPr/>
            <p:nvPr/>
          </p:nvSpPr>
          <p:spPr>
            <a:xfrm>
              <a:off x="6179066" y="1895154"/>
              <a:ext cx="1021030" cy="2309945"/>
            </a:xfrm>
            <a:custGeom>
              <a:avLst/>
              <a:gdLst/>
              <a:ahLst/>
              <a:cxnLst/>
              <a:rect l="l" t="t" r="r" b="b"/>
              <a:pathLst>
                <a:path w="33011" h="74683" extrusionOk="0">
                  <a:moveTo>
                    <a:pt x="18877" y="1"/>
                  </a:moveTo>
                  <a:cubicBezTo>
                    <a:pt x="18877" y="1"/>
                    <a:pt x="17995" y="4864"/>
                    <a:pt x="17691" y="5320"/>
                  </a:cubicBezTo>
                  <a:cubicBezTo>
                    <a:pt x="12554" y="12767"/>
                    <a:pt x="1885" y="23952"/>
                    <a:pt x="1125" y="32281"/>
                  </a:cubicBezTo>
                  <a:cubicBezTo>
                    <a:pt x="1" y="44530"/>
                    <a:pt x="4712" y="74683"/>
                    <a:pt x="4712" y="74683"/>
                  </a:cubicBezTo>
                  <a:lnTo>
                    <a:pt x="21886" y="67236"/>
                  </a:lnTo>
                  <a:cubicBezTo>
                    <a:pt x="21886" y="67236"/>
                    <a:pt x="17630" y="38512"/>
                    <a:pt x="17782" y="34135"/>
                  </a:cubicBezTo>
                  <a:cubicBezTo>
                    <a:pt x="17904" y="30275"/>
                    <a:pt x="32463" y="17083"/>
                    <a:pt x="32798" y="10639"/>
                  </a:cubicBezTo>
                  <a:lnTo>
                    <a:pt x="330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17;p30">
              <a:extLst>
                <a:ext uri="{FF2B5EF4-FFF2-40B4-BE49-F238E27FC236}">
                  <a16:creationId xmlns:a16="http://schemas.microsoft.com/office/drawing/2014/main" id="{9BB6D6E2-B3D9-4FE8-A292-1DA410ABF211}"/>
                </a:ext>
              </a:extLst>
            </p:cNvPr>
            <p:cNvSpPr/>
            <p:nvPr/>
          </p:nvSpPr>
          <p:spPr>
            <a:xfrm>
              <a:off x="6333252" y="3865673"/>
              <a:ext cx="470105" cy="207819"/>
            </a:xfrm>
            <a:custGeom>
              <a:avLst/>
              <a:gdLst/>
              <a:ahLst/>
              <a:cxnLst/>
              <a:rect l="l" t="t" r="r" b="b"/>
              <a:pathLst>
                <a:path w="15199" h="6719" extrusionOk="0">
                  <a:moveTo>
                    <a:pt x="15138" y="1"/>
                  </a:moveTo>
                  <a:cubicBezTo>
                    <a:pt x="14560" y="153"/>
                    <a:pt x="3952" y="4621"/>
                    <a:pt x="31" y="6657"/>
                  </a:cubicBezTo>
                  <a:cubicBezTo>
                    <a:pt x="1" y="6688"/>
                    <a:pt x="31" y="6718"/>
                    <a:pt x="62" y="6718"/>
                  </a:cubicBezTo>
                  <a:cubicBezTo>
                    <a:pt x="4712" y="5138"/>
                    <a:pt x="14743" y="366"/>
                    <a:pt x="15168" y="62"/>
                  </a:cubicBezTo>
                  <a:cubicBezTo>
                    <a:pt x="15199" y="62"/>
                    <a:pt x="15168" y="1"/>
                    <a:pt x="15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18;p30">
              <a:extLst>
                <a:ext uri="{FF2B5EF4-FFF2-40B4-BE49-F238E27FC236}">
                  <a16:creationId xmlns:a16="http://schemas.microsoft.com/office/drawing/2014/main" id="{D0B29116-BE0E-46EA-BF35-12A7D5237679}"/>
                </a:ext>
              </a:extLst>
            </p:cNvPr>
            <p:cNvSpPr/>
            <p:nvPr/>
          </p:nvSpPr>
          <p:spPr>
            <a:xfrm>
              <a:off x="6641624" y="1939569"/>
              <a:ext cx="499241" cy="1893937"/>
            </a:xfrm>
            <a:custGeom>
              <a:avLst/>
              <a:gdLst/>
              <a:ahLst/>
              <a:cxnLst/>
              <a:rect l="l" t="t" r="r" b="b"/>
              <a:pathLst>
                <a:path w="16141" h="61233" extrusionOk="0">
                  <a:moveTo>
                    <a:pt x="15897" y="1"/>
                  </a:moveTo>
                  <a:cubicBezTo>
                    <a:pt x="15882" y="1"/>
                    <a:pt x="15867" y="8"/>
                    <a:pt x="15867" y="24"/>
                  </a:cubicBezTo>
                  <a:cubicBezTo>
                    <a:pt x="15776" y="2212"/>
                    <a:pt x="15745" y="4370"/>
                    <a:pt x="15654" y="6559"/>
                  </a:cubicBezTo>
                  <a:cubicBezTo>
                    <a:pt x="15624" y="7592"/>
                    <a:pt x="15502" y="8656"/>
                    <a:pt x="15290" y="9689"/>
                  </a:cubicBezTo>
                  <a:cubicBezTo>
                    <a:pt x="15107" y="10389"/>
                    <a:pt x="14834" y="11088"/>
                    <a:pt x="14530" y="11726"/>
                  </a:cubicBezTo>
                  <a:cubicBezTo>
                    <a:pt x="14408" y="11999"/>
                    <a:pt x="14256" y="12243"/>
                    <a:pt x="14104" y="12486"/>
                  </a:cubicBezTo>
                  <a:cubicBezTo>
                    <a:pt x="13527" y="13367"/>
                    <a:pt x="12949" y="14188"/>
                    <a:pt x="12280" y="14978"/>
                  </a:cubicBezTo>
                  <a:lnTo>
                    <a:pt x="10244" y="17653"/>
                  </a:lnTo>
                  <a:cubicBezTo>
                    <a:pt x="8876" y="19416"/>
                    <a:pt x="7539" y="21209"/>
                    <a:pt x="6140" y="23003"/>
                  </a:cubicBezTo>
                  <a:cubicBezTo>
                    <a:pt x="4833" y="24705"/>
                    <a:pt x="3496" y="26407"/>
                    <a:pt x="2189" y="28170"/>
                  </a:cubicBezTo>
                  <a:cubicBezTo>
                    <a:pt x="1611" y="28960"/>
                    <a:pt x="1095" y="29781"/>
                    <a:pt x="730" y="30693"/>
                  </a:cubicBezTo>
                  <a:cubicBezTo>
                    <a:pt x="335" y="31605"/>
                    <a:pt x="153" y="32577"/>
                    <a:pt x="122" y="33580"/>
                  </a:cubicBezTo>
                  <a:cubicBezTo>
                    <a:pt x="1" y="35678"/>
                    <a:pt x="396" y="37836"/>
                    <a:pt x="669" y="39903"/>
                  </a:cubicBezTo>
                  <a:cubicBezTo>
                    <a:pt x="943" y="42122"/>
                    <a:pt x="1216" y="44310"/>
                    <a:pt x="1551" y="46498"/>
                  </a:cubicBezTo>
                  <a:cubicBezTo>
                    <a:pt x="1855" y="48717"/>
                    <a:pt x="2189" y="50906"/>
                    <a:pt x="2554" y="53094"/>
                  </a:cubicBezTo>
                  <a:cubicBezTo>
                    <a:pt x="2888" y="55252"/>
                    <a:pt x="3192" y="57410"/>
                    <a:pt x="3648" y="59538"/>
                  </a:cubicBezTo>
                  <a:cubicBezTo>
                    <a:pt x="3770" y="60085"/>
                    <a:pt x="3891" y="60663"/>
                    <a:pt x="3982" y="61210"/>
                  </a:cubicBezTo>
                  <a:cubicBezTo>
                    <a:pt x="3982" y="61225"/>
                    <a:pt x="3998" y="61233"/>
                    <a:pt x="4013" y="61233"/>
                  </a:cubicBezTo>
                  <a:cubicBezTo>
                    <a:pt x="4028" y="61233"/>
                    <a:pt x="4043" y="61225"/>
                    <a:pt x="4043" y="61210"/>
                  </a:cubicBezTo>
                  <a:cubicBezTo>
                    <a:pt x="3374" y="56833"/>
                    <a:pt x="2736" y="52456"/>
                    <a:pt x="2128" y="48049"/>
                  </a:cubicBezTo>
                  <a:cubicBezTo>
                    <a:pt x="1824" y="45860"/>
                    <a:pt x="1520" y="43672"/>
                    <a:pt x="1247" y="41483"/>
                  </a:cubicBezTo>
                  <a:cubicBezTo>
                    <a:pt x="973" y="39356"/>
                    <a:pt x="608" y="37197"/>
                    <a:pt x="487" y="35039"/>
                  </a:cubicBezTo>
                  <a:cubicBezTo>
                    <a:pt x="426" y="34006"/>
                    <a:pt x="487" y="32972"/>
                    <a:pt x="700" y="31939"/>
                  </a:cubicBezTo>
                  <a:cubicBezTo>
                    <a:pt x="943" y="30966"/>
                    <a:pt x="1368" y="30054"/>
                    <a:pt x="1946" y="29203"/>
                  </a:cubicBezTo>
                  <a:cubicBezTo>
                    <a:pt x="2523" y="28352"/>
                    <a:pt x="3192" y="27532"/>
                    <a:pt x="3861" y="26711"/>
                  </a:cubicBezTo>
                  <a:cubicBezTo>
                    <a:pt x="4529" y="25829"/>
                    <a:pt x="5198" y="24918"/>
                    <a:pt x="5897" y="24036"/>
                  </a:cubicBezTo>
                  <a:cubicBezTo>
                    <a:pt x="7265" y="22273"/>
                    <a:pt x="8633" y="20510"/>
                    <a:pt x="10001" y="18717"/>
                  </a:cubicBezTo>
                  <a:cubicBezTo>
                    <a:pt x="11277" y="17015"/>
                    <a:pt x="12645" y="15343"/>
                    <a:pt x="13891" y="13580"/>
                  </a:cubicBezTo>
                  <a:cubicBezTo>
                    <a:pt x="14469" y="12759"/>
                    <a:pt x="14925" y="11878"/>
                    <a:pt x="15290" y="10936"/>
                  </a:cubicBezTo>
                  <a:cubicBezTo>
                    <a:pt x="15624" y="10024"/>
                    <a:pt x="15837" y="9051"/>
                    <a:pt x="15897" y="8078"/>
                  </a:cubicBezTo>
                  <a:cubicBezTo>
                    <a:pt x="16141" y="5951"/>
                    <a:pt x="16019" y="3793"/>
                    <a:pt x="15958" y="1665"/>
                  </a:cubicBezTo>
                  <a:cubicBezTo>
                    <a:pt x="15958" y="1118"/>
                    <a:pt x="15958" y="571"/>
                    <a:pt x="15928" y="24"/>
                  </a:cubicBezTo>
                  <a:cubicBezTo>
                    <a:pt x="15928" y="8"/>
                    <a:pt x="15913" y="1"/>
                    <a:pt x="15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19;p30">
              <a:extLst>
                <a:ext uri="{FF2B5EF4-FFF2-40B4-BE49-F238E27FC236}">
                  <a16:creationId xmlns:a16="http://schemas.microsoft.com/office/drawing/2014/main" id="{272FAF30-84B7-4AD9-9A3E-7B6C4C973DAC}"/>
                </a:ext>
              </a:extLst>
            </p:cNvPr>
            <p:cNvSpPr/>
            <p:nvPr/>
          </p:nvSpPr>
          <p:spPr>
            <a:xfrm>
              <a:off x="6771376" y="2311626"/>
              <a:ext cx="830161" cy="815779"/>
            </a:xfrm>
            <a:custGeom>
              <a:avLst/>
              <a:gdLst/>
              <a:ahLst/>
              <a:cxnLst/>
              <a:rect l="l" t="t" r="r" b="b"/>
              <a:pathLst>
                <a:path w="26840" h="26375" extrusionOk="0">
                  <a:moveTo>
                    <a:pt x="26840" y="1"/>
                  </a:moveTo>
                  <a:lnTo>
                    <a:pt x="26840" y="1"/>
                  </a:lnTo>
                  <a:cubicBezTo>
                    <a:pt x="26839" y="1"/>
                    <a:pt x="14545" y="1921"/>
                    <a:pt x="13025" y="1921"/>
                  </a:cubicBezTo>
                  <a:cubicBezTo>
                    <a:pt x="12980" y="1921"/>
                    <a:pt x="12944" y="1919"/>
                    <a:pt x="12918" y="1916"/>
                  </a:cubicBezTo>
                  <a:cubicBezTo>
                    <a:pt x="9705" y="1392"/>
                    <a:pt x="6921" y="999"/>
                    <a:pt x="5732" y="999"/>
                  </a:cubicBezTo>
                  <a:cubicBezTo>
                    <a:pt x="5403" y="999"/>
                    <a:pt x="5196" y="1029"/>
                    <a:pt x="5137" y="1095"/>
                  </a:cubicBezTo>
                  <a:cubicBezTo>
                    <a:pt x="4408" y="1855"/>
                    <a:pt x="0" y="24986"/>
                    <a:pt x="122" y="25837"/>
                  </a:cubicBezTo>
                  <a:cubicBezTo>
                    <a:pt x="174" y="26215"/>
                    <a:pt x="649" y="26375"/>
                    <a:pt x="1248" y="26375"/>
                  </a:cubicBezTo>
                  <a:cubicBezTo>
                    <a:pt x="2047" y="26375"/>
                    <a:pt x="3065" y="26089"/>
                    <a:pt x="3587" y="25655"/>
                  </a:cubicBezTo>
                  <a:cubicBezTo>
                    <a:pt x="4468" y="24895"/>
                    <a:pt x="10122" y="16810"/>
                    <a:pt x="10122" y="16810"/>
                  </a:cubicBezTo>
                  <a:lnTo>
                    <a:pt x="25411" y="15259"/>
                  </a:lnTo>
                  <a:lnTo>
                    <a:pt x="26840" y="1"/>
                  </a:ln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0;p30">
              <a:extLst>
                <a:ext uri="{FF2B5EF4-FFF2-40B4-BE49-F238E27FC236}">
                  <a16:creationId xmlns:a16="http://schemas.microsoft.com/office/drawing/2014/main" id="{F80E9499-0CEE-4B50-AF70-D1F369B5BD45}"/>
                </a:ext>
              </a:extLst>
            </p:cNvPr>
            <p:cNvSpPr/>
            <p:nvPr/>
          </p:nvSpPr>
          <p:spPr>
            <a:xfrm>
              <a:off x="6771376" y="2342526"/>
              <a:ext cx="399585" cy="785251"/>
            </a:xfrm>
            <a:custGeom>
              <a:avLst/>
              <a:gdLst/>
              <a:ahLst/>
              <a:cxnLst/>
              <a:rect l="l" t="t" r="r" b="b"/>
              <a:pathLst>
                <a:path w="12919" h="25388" extrusionOk="0">
                  <a:moveTo>
                    <a:pt x="5732" y="0"/>
                  </a:moveTo>
                  <a:cubicBezTo>
                    <a:pt x="5403" y="0"/>
                    <a:pt x="5196" y="30"/>
                    <a:pt x="5137" y="96"/>
                  </a:cubicBezTo>
                  <a:cubicBezTo>
                    <a:pt x="4408" y="856"/>
                    <a:pt x="0" y="23987"/>
                    <a:pt x="122" y="24838"/>
                  </a:cubicBezTo>
                  <a:cubicBezTo>
                    <a:pt x="175" y="25223"/>
                    <a:pt x="669" y="25388"/>
                    <a:pt x="1284" y="25388"/>
                  </a:cubicBezTo>
                  <a:cubicBezTo>
                    <a:pt x="2078" y="25388"/>
                    <a:pt x="3073" y="25114"/>
                    <a:pt x="3587" y="24686"/>
                  </a:cubicBezTo>
                  <a:cubicBezTo>
                    <a:pt x="4468" y="23926"/>
                    <a:pt x="10122" y="15811"/>
                    <a:pt x="10122" y="15811"/>
                  </a:cubicBezTo>
                  <a:lnTo>
                    <a:pt x="12918" y="917"/>
                  </a:lnTo>
                  <a:cubicBezTo>
                    <a:pt x="9705" y="393"/>
                    <a:pt x="6921" y="0"/>
                    <a:pt x="5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1;p30">
              <a:extLst>
                <a:ext uri="{FF2B5EF4-FFF2-40B4-BE49-F238E27FC236}">
                  <a16:creationId xmlns:a16="http://schemas.microsoft.com/office/drawing/2014/main" id="{5C3672A6-3FA1-4A40-A865-4AF6D3AB2451}"/>
                </a:ext>
              </a:extLst>
            </p:cNvPr>
            <p:cNvSpPr/>
            <p:nvPr/>
          </p:nvSpPr>
          <p:spPr>
            <a:xfrm>
              <a:off x="6803326" y="2382394"/>
              <a:ext cx="137298" cy="725803"/>
            </a:xfrm>
            <a:custGeom>
              <a:avLst/>
              <a:gdLst/>
              <a:ahLst/>
              <a:cxnLst/>
              <a:rect l="l" t="t" r="r" b="b"/>
              <a:pathLst>
                <a:path w="4439" h="23466" extrusionOk="0">
                  <a:moveTo>
                    <a:pt x="4435" y="0"/>
                  </a:moveTo>
                  <a:cubicBezTo>
                    <a:pt x="4431" y="0"/>
                    <a:pt x="4423" y="8"/>
                    <a:pt x="4408" y="23"/>
                  </a:cubicBezTo>
                  <a:cubicBezTo>
                    <a:pt x="3496" y="3822"/>
                    <a:pt x="608" y="19507"/>
                    <a:pt x="1" y="23397"/>
                  </a:cubicBezTo>
                  <a:cubicBezTo>
                    <a:pt x="1" y="23443"/>
                    <a:pt x="16" y="23466"/>
                    <a:pt x="31" y="23466"/>
                  </a:cubicBezTo>
                  <a:cubicBezTo>
                    <a:pt x="46" y="23466"/>
                    <a:pt x="61" y="23443"/>
                    <a:pt x="61" y="23397"/>
                  </a:cubicBezTo>
                  <a:cubicBezTo>
                    <a:pt x="912" y="19537"/>
                    <a:pt x="3922" y="3914"/>
                    <a:pt x="4438" y="23"/>
                  </a:cubicBezTo>
                  <a:cubicBezTo>
                    <a:pt x="4438" y="8"/>
                    <a:pt x="4438" y="0"/>
                    <a:pt x="4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2;p30">
              <a:extLst>
                <a:ext uri="{FF2B5EF4-FFF2-40B4-BE49-F238E27FC236}">
                  <a16:creationId xmlns:a16="http://schemas.microsoft.com/office/drawing/2014/main" id="{9A890BDC-F2E1-439E-AE3A-E5C50EAEED1E}"/>
                </a:ext>
              </a:extLst>
            </p:cNvPr>
            <p:cNvSpPr/>
            <p:nvPr/>
          </p:nvSpPr>
          <p:spPr>
            <a:xfrm>
              <a:off x="6840937" y="2948104"/>
              <a:ext cx="81810" cy="116606"/>
            </a:xfrm>
            <a:custGeom>
              <a:avLst/>
              <a:gdLst/>
              <a:ahLst/>
              <a:cxnLst/>
              <a:rect l="l" t="t" r="r" b="b"/>
              <a:pathLst>
                <a:path w="2645" h="3770" extrusionOk="0">
                  <a:moveTo>
                    <a:pt x="31" y="1"/>
                  </a:moveTo>
                  <a:cubicBezTo>
                    <a:pt x="31" y="1"/>
                    <a:pt x="0" y="61"/>
                    <a:pt x="31" y="61"/>
                  </a:cubicBezTo>
                  <a:cubicBezTo>
                    <a:pt x="1551" y="639"/>
                    <a:pt x="2523" y="2128"/>
                    <a:pt x="2402" y="3770"/>
                  </a:cubicBezTo>
                  <a:lnTo>
                    <a:pt x="2432" y="3770"/>
                  </a:lnTo>
                  <a:cubicBezTo>
                    <a:pt x="2645" y="2888"/>
                    <a:pt x="2462" y="2007"/>
                    <a:pt x="1946" y="1277"/>
                  </a:cubicBezTo>
                  <a:cubicBezTo>
                    <a:pt x="1490" y="609"/>
                    <a:pt x="821" y="183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3;p30">
              <a:extLst>
                <a:ext uri="{FF2B5EF4-FFF2-40B4-BE49-F238E27FC236}">
                  <a16:creationId xmlns:a16="http://schemas.microsoft.com/office/drawing/2014/main" id="{25FE8A90-D8E9-4E49-A550-4CC2857D4B39}"/>
                </a:ext>
              </a:extLst>
            </p:cNvPr>
            <p:cNvSpPr/>
            <p:nvPr/>
          </p:nvSpPr>
          <p:spPr>
            <a:xfrm>
              <a:off x="7030167" y="2731501"/>
              <a:ext cx="43024" cy="146732"/>
            </a:xfrm>
            <a:custGeom>
              <a:avLst/>
              <a:gdLst/>
              <a:ahLst/>
              <a:cxnLst/>
              <a:rect l="l" t="t" r="r" b="b"/>
              <a:pathLst>
                <a:path w="1391" h="4744" extrusionOk="0">
                  <a:moveTo>
                    <a:pt x="66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448" y="1563"/>
                    <a:pt x="752" y="3113"/>
                    <a:pt x="873" y="4663"/>
                  </a:cubicBezTo>
                  <a:cubicBezTo>
                    <a:pt x="890" y="4712"/>
                    <a:pt x="941" y="4743"/>
                    <a:pt x="989" y="4743"/>
                  </a:cubicBezTo>
                  <a:cubicBezTo>
                    <a:pt x="1032" y="4743"/>
                    <a:pt x="1072" y="4720"/>
                    <a:pt x="1086" y="4663"/>
                  </a:cubicBezTo>
                  <a:cubicBezTo>
                    <a:pt x="1390" y="3113"/>
                    <a:pt x="1177" y="1229"/>
                    <a:pt x="114" y="13"/>
                  </a:cubicBezTo>
                  <a:cubicBezTo>
                    <a:pt x="97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4;p30">
              <a:extLst>
                <a:ext uri="{FF2B5EF4-FFF2-40B4-BE49-F238E27FC236}">
                  <a16:creationId xmlns:a16="http://schemas.microsoft.com/office/drawing/2014/main" id="{D83D8987-5989-4F69-BA65-3B3DCD652BFA}"/>
                </a:ext>
              </a:extLst>
            </p:cNvPr>
            <p:cNvSpPr/>
            <p:nvPr/>
          </p:nvSpPr>
          <p:spPr>
            <a:xfrm>
              <a:off x="7008547" y="2765895"/>
              <a:ext cx="43024" cy="146639"/>
            </a:xfrm>
            <a:custGeom>
              <a:avLst/>
              <a:gdLst/>
              <a:ahLst/>
              <a:cxnLst/>
              <a:rect l="l" t="t" r="r" b="b"/>
              <a:pathLst>
                <a:path w="1391" h="4741" extrusionOk="0">
                  <a:moveTo>
                    <a:pt x="62" y="0"/>
                  </a:moveTo>
                  <a:cubicBezTo>
                    <a:pt x="25" y="0"/>
                    <a:pt x="1" y="43"/>
                    <a:pt x="22" y="86"/>
                  </a:cubicBezTo>
                  <a:cubicBezTo>
                    <a:pt x="478" y="1576"/>
                    <a:pt x="752" y="3095"/>
                    <a:pt x="873" y="4645"/>
                  </a:cubicBezTo>
                  <a:cubicBezTo>
                    <a:pt x="890" y="4711"/>
                    <a:pt x="941" y="4741"/>
                    <a:pt x="990" y="4741"/>
                  </a:cubicBezTo>
                  <a:cubicBezTo>
                    <a:pt x="1032" y="4741"/>
                    <a:pt x="1072" y="4718"/>
                    <a:pt x="1086" y="4676"/>
                  </a:cubicBezTo>
                  <a:cubicBezTo>
                    <a:pt x="1390" y="3126"/>
                    <a:pt x="1177" y="1211"/>
                    <a:pt x="113" y="25"/>
                  </a:cubicBezTo>
                  <a:cubicBezTo>
                    <a:pt x="96" y="8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5;p30">
              <a:extLst>
                <a:ext uri="{FF2B5EF4-FFF2-40B4-BE49-F238E27FC236}">
                  <a16:creationId xmlns:a16="http://schemas.microsoft.com/office/drawing/2014/main" id="{4513BCB8-3BE4-4742-B15B-5E70248B9DA7}"/>
                </a:ext>
              </a:extLst>
            </p:cNvPr>
            <p:cNvSpPr/>
            <p:nvPr/>
          </p:nvSpPr>
          <p:spPr>
            <a:xfrm>
              <a:off x="6987607" y="2799733"/>
              <a:ext cx="43271" cy="147134"/>
            </a:xfrm>
            <a:custGeom>
              <a:avLst/>
              <a:gdLst/>
              <a:ahLst/>
              <a:cxnLst/>
              <a:rect l="l" t="t" r="r" b="b"/>
              <a:pathLst>
                <a:path w="1399" h="4757" extrusionOk="0">
                  <a:moveTo>
                    <a:pt x="59" y="0"/>
                  </a:moveTo>
                  <a:cubicBezTo>
                    <a:pt x="31" y="0"/>
                    <a:pt x="0" y="43"/>
                    <a:pt x="0" y="86"/>
                  </a:cubicBezTo>
                  <a:cubicBezTo>
                    <a:pt x="456" y="1576"/>
                    <a:pt x="730" y="3126"/>
                    <a:pt x="882" y="4676"/>
                  </a:cubicBezTo>
                  <a:cubicBezTo>
                    <a:pt x="882" y="4725"/>
                    <a:pt x="925" y="4756"/>
                    <a:pt x="970" y="4756"/>
                  </a:cubicBezTo>
                  <a:cubicBezTo>
                    <a:pt x="1009" y="4756"/>
                    <a:pt x="1050" y="4733"/>
                    <a:pt x="1064" y="4676"/>
                  </a:cubicBezTo>
                  <a:cubicBezTo>
                    <a:pt x="1398" y="3126"/>
                    <a:pt x="1186" y="1241"/>
                    <a:pt x="91" y="26"/>
                  </a:cubicBezTo>
                  <a:cubicBezTo>
                    <a:pt x="82" y="8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6;p30">
              <a:extLst>
                <a:ext uri="{FF2B5EF4-FFF2-40B4-BE49-F238E27FC236}">
                  <a16:creationId xmlns:a16="http://schemas.microsoft.com/office/drawing/2014/main" id="{67ACF63C-8AF7-4D56-A730-DED0A299987E}"/>
                </a:ext>
              </a:extLst>
            </p:cNvPr>
            <p:cNvSpPr/>
            <p:nvPr/>
          </p:nvSpPr>
          <p:spPr>
            <a:xfrm>
              <a:off x="6965276" y="2834003"/>
              <a:ext cx="43024" cy="147165"/>
            </a:xfrm>
            <a:custGeom>
              <a:avLst/>
              <a:gdLst/>
              <a:ahLst/>
              <a:cxnLst/>
              <a:rect l="l" t="t" r="r" b="b"/>
              <a:pathLst>
                <a:path w="1391" h="4758" extrusionOk="0">
                  <a:moveTo>
                    <a:pt x="83" y="0"/>
                  </a:moveTo>
                  <a:cubicBezTo>
                    <a:pt x="46" y="0"/>
                    <a:pt x="0" y="35"/>
                    <a:pt x="23" y="103"/>
                  </a:cubicBezTo>
                  <a:cubicBezTo>
                    <a:pt x="479" y="1592"/>
                    <a:pt x="753" y="3112"/>
                    <a:pt x="905" y="4662"/>
                  </a:cubicBezTo>
                  <a:cubicBezTo>
                    <a:pt x="905" y="4728"/>
                    <a:pt x="948" y="4758"/>
                    <a:pt x="993" y="4758"/>
                  </a:cubicBezTo>
                  <a:cubicBezTo>
                    <a:pt x="1032" y="4758"/>
                    <a:pt x="1073" y="4735"/>
                    <a:pt x="1087" y="4693"/>
                  </a:cubicBezTo>
                  <a:cubicBezTo>
                    <a:pt x="1391" y="3143"/>
                    <a:pt x="1208" y="1228"/>
                    <a:pt x="114" y="12"/>
                  </a:cubicBezTo>
                  <a:cubicBezTo>
                    <a:pt x="107" y="4"/>
                    <a:pt x="95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7;p30">
              <a:extLst>
                <a:ext uri="{FF2B5EF4-FFF2-40B4-BE49-F238E27FC236}">
                  <a16:creationId xmlns:a16="http://schemas.microsoft.com/office/drawing/2014/main" id="{635F47E3-4537-4CA0-812A-6E0ED25F776F}"/>
                </a:ext>
              </a:extLst>
            </p:cNvPr>
            <p:cNvSpPr/>
            <p:nvPr/>
          </p:nvSpPr>
          <p:spPr>
            <a:xfrm>
              <a:off x="6959121" y="2385982"/>
              <a:ext cx="95543" cy="82861"/>
            </a:xfrm>
            <a:custGeom>
              <a:avLst/>
              <a:gdLst/>
              <a:ahLst/>
              <a:cxnLst/>
              <a:rect l="l" t="t" r="r" b="b"/>
              <a:pathLst>
                <a:path w="3089" h="2679" extrusionOk="0">
                  <a:moveTo>
                    <a:pt x="1501" y="1"/>
                  </a:moveTo>
                  <a:cubicBezTo>
                    <a:pt x="913" y="1"/>
                    <a:pt x="335" y="337"/>
                    <a:pt x="192" y="1092"/>
                  </a:cubicBezTo>
                  <a:cubicBezTo>
                    <a:pt x="0" y="2085"/>
                    <a:pt x="806" y="2679"/>
                    <a:pt x="1593" y="2679"/>
                  </a:cubicBezTo>
                  <a:cubicBezTo>
                    <a:pt x="2179" y="2679"/>
                    <a:pt x="2754" y="2349"/>
                    <a:pt x="2897" y="1609"/>
                  </a:cubicBezTo>
                  <a:cubicBezTo>
                    <a:pt x="3088" y="601"/>
                    <a:pt x="2286" y="1"/>
                    <a:pt x="1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8;p30">
              <a:extLst>
                <a:ext uri="{FF2B5EF4-FFF2-40B4-BE49-F238E27FC236}">
                  <a16:creationId xmlns:a16="http://schemas.microsoft.com/office/drawing/2014/main" id="{6AB6E500-D043-41AE-8717-26CE72924E08}"/>
                </a:ext>
              </a:extLst>
            </p:cNvPr>
            <p:cNvSpPr/>
            <p:nvPr/>
          </p:nvSpPr>
          <p:spPr>
            <a:xfrm>
              <a:off x="7051540" y="2811393"/>
              <a:ext cx="155145" cy="149423"/>
            </a:xfrm>
            <a:custGeom>
              <a:avLst/>
              <a:gdLst/>
              <a:ahLst/>
              <a:cxnLst/>
              <a:rect l="l" t="t" r="r" b="b"/>
              <a:pathLst>
                <a:path w="5016" h="4831" extrusionOk="0">
                  <a:moveTo>
                    <a:pt x="426" y="196"/>
                  </a:moveTo>
                  <a:cubicBezTo>
                    <a:pt x="1155" y="621"/>
                    <a:pt x="1885" y="1016"/>
                    <a:pt x="2553" y="1503"/>
                  </a:cubicBezTo>
                  <a:cubicBezTo>
                    <a:pt x="2888" y="1746"/>
                    <a:pt x="3192" y="1989"/>
                    <a:pt x="3496" y="2263"/>
                  </a:cubicBezTo>
                  <a:cubicBezTo>
                    <a:pt x="3930" y="2668"/>
                    <a:pt x="4859" y="4312"/>
                    <a:pt x="3453" y="4312"/>
                  </a:cubicBezTo>
                  <a:cubicBezTo>
                    <a:pt x="3382" y="4312"/>
                    <a:pt x="3305" y="4308"/>
                    <a:pt x="3222" y="4299"/>
                  </a:cubicBezTo>
                  <a:cubicBezTo>
                    <a:pt x="2280" y="4208"/>
                    <a:pt x="1611" y="2749"/>
                    <a:pt x="1277" y="2019"/>
                  </a:cubicBezTo>
                  <a:cubicBezTo>
                    <a:pt x="1003" y="1412"/>
                    <a:pt x="730" y="804"/>
                    <a:pt x="426" y="196"/>
                  </a:cubicBezTo>
                  <a:close/>
                  <a:moveTo>
                    <a:pt x="248" y="1"/>
                  </a:moveTo>
                  <a:cubicBezTo>
                    <a:pt x="228" y="1"/>
                    <a:pt x="213" y="22"/>
                    <a:pt x="213" y="44"/>
                  </a:cubicBezTo>
                  <a:cubicBezTo>
                    <a:pt x="91" y="44"/>
                    <a:pt x="0" y="165"/>
                    <a:pt x="30" y="287"/>
                  </a:cubicBezTo>
                  <a:cubicBezTo>
                    <a:pt x="608" y="1564"/>
                    <a:pt x="1034" y="2962"/>
                    <a:pt x="1945" y="3995"/>
                  </a:cubicBezTo>
                  <a:cubicBezTo>
                    <a:pt x="2328" y="4420"/>
                    <a:pt x="2904" y="4831"/>
                    <a:pt x="3476" y="4831"/>
                  </a:cubicBezTo>
                  <a:cubicBezTo>
                    <a:pt x="3722" y="4831"/>
                    <a:pt x="3966" y="4755"/>
                    <a:pt x="4195" y="4573"/>
                  </a:cubicBezTo>
                  <a:cubicBezTo>
                    <a:pt x="5015" y="3904"/>
                    <a:pt x="4559" y="2779"/>
                    <a:pt x="3982" y="2171"/>
                  </a:cubicBezTo>
                  <a:cubicBezTo>
                    <a:pt x="2948" y="1138"/>
                    <a:pt x="1672" y="378"/>
                    <a:pt x="274" y="13"/>
                  </a:cubicBezTo>
                  <a:cubicBezTo>
                    <a:pt x="265" y="4"/>
                    <a:pt x="256" y="1"/>
                    <a:pt x="2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9;p30">
              <a:extLst>
                <a:ext uri="{FF2B5EF4-FFF2-40B4-BE49-F238E27FC236}">
                  <a16:creationId xmlns:a16="http://schemas.microsoft.com/office/drawing/2014/main" id="{89FD12B9-E944-4F46-B60E-DFDB3E3A30D7}"/>
                </a:ext>
              </a:extLst>
            </p:cNvPr>
            <p:cNvSpPr/>
            <p:nvPr/>
          </p:nvSpPr>
          <p:spPr>
            <a:xfrm>
              <a:off x="7050581" y="2644464"/>
              <a:ext cx="103461" cy="178404"/>
            </a:xfrm>
            <a:custGeom>
              <a:avLst/>
              <a:gdLst/>
              <a:ahLst/>
              <a:cxnLst/>
              <a:rect l="l" t="t" r="r" b="b"/>
              <a:pathLst>
                <a:path w="3345" h="5768" extrusionOk="0">
                  <a:moveTo>
                    <a:pt x="2122" y="487"/>
                  </a:moveTo>
                  <a:cubicBezTo>
                    <a:pt x="2953" y="487"/>
                    <a:pt x="2728" y="1977"/>
                    <a:pt x="2523" y="2462"/>
                  </a:cubicBezTo>
                  <a:cubicBezTo>
                    <a:pt x="2372" y="2827"/>
                    <a:pt x="2159" y="3191"/>
                    <a:pt x="1946" y="3526"/>
                  </a:cubicBezTo>
                  <a:cubicBezTo>
                    <a:pt x="1490" y="4225"/>
                    <a:pt x="973" y="4894"/>
                    <a:pt x="457" y="5532"/>
                  </a:cubicBezTo>
                  <a:cubicBezTo>
                    <a:pt x="517" y="4863"/>
                    <a:pt x="517" y="4195"/>
                    <a:pt x="578" y="3526"/>
                  </a:cubicBezTo>
                  <a:cubicBezTo>
                    <a:pt x="609" y="2736"/>
                    <a:pt x="669" y="1094"/>
                    <a:pt x="1520" y="669"/>
                  </a:cubicBezTo>
                  <a:cubicBezTo>
                    <a:pt x="1765" y="542"/>
                    <a:pt x="1963" y="487"/>
                    <a:pt x="2122" y="487"/>
                  </a:cubicBezTo>
                  <a:close/>
                  <a:moveTo>
                    <a:pt x="1984" y="1"/>
                  </a:moveTo>
                  <a:cubicBezTo>
                    <a:pt x="1202" y="1"/>
                    <a:pt x="693" y="771"/>
                    <a:pt x="457" y="1429"/>
                  </a:cubicBezTo>
                  <a:cubicBezTo>
                    <a:pt x="1" y="2736"/>
                    <a:pt x="122" y="4225"/>
                    <a:pt x="92" y="5593"/>
                  </a:cubicBezTo>
                  <a:cubicBezTo>
                    <a:pt x="92" y="5688"/>
                    <a:pt x="166" y="5764"/>
                    <a:pt x="256" y="5764"/>
                  </a:cubicBezTo>
                  <a:cubicBezTo>
                    <a:pt x="282" y="5764"/>
                    <a:pt x="308" y="5758"/>
                    <a:pt x="335" y="5745"/>
                  </a:cubicBezTo>
                  <a:cubicBezTo>
                    <a:pt x="350" y="5760"/>
                    <a:pt x="365" y="5767"/>
                    <a:pt x="381" y="5767"/>
                  </a:cubicBezTo>
                  <a:cubicBezTo>
                    <a:pt x="396" y="5767"/>
                    <a:pt x="411" y="5760"/>
                    <a:pt x="426" y="5745"/>
                  </a:cubicBezTo>
                  <a:cubicBezTo>
                    <a:pt x="1581" y="4863"/>
                    <a:pt x="2463" y="3708"/>
                    <a:pt x="3040" y="2371"/>
                  </a:cubicBezTo>
                  <a:cubicBezTo>
                    <a:pt x="3344" y="1580"/>
                    <a:pt x="3344" y="365"/>
                    <a:pt x="2372" y="61"/>
                  </a:cubicBezTo>
                  <a:cubicBezTo>
                    <a:pt x="2236" y="20"/>
                    <a:pt x="2107" y="1"/>
                    <a:pt x="1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0;p30">
              <a:extLst>
                <a:ext uri="{FF2B5EF4-FFF2-40B4-BE49-F238E27FC236}">
                  <a16:creationId xmlns:a16="http://schemas.microsoft.com/office/drawing/2014/main" id="{6B6AAECC-BD8B-4EC7-88E0-5D79522D6F23}"/>
                </a:ext>
              </a:extLst>
            </p:cNvPr>
            <p:cNvSpPr/>
            <p:nvPr/>
          </p:nvSpPr>
          <p:spPr>
            <a:xfrm>
              <a:off x="7038364" y="1895154"/>
              <a:ext cx="1287090" cy="960840"/>
            </a:xfrm>
            <a:custGeom>
              <a:avLst/>
              <a:gdLst/>
              <a:ahLst/>
              <a:cxnLst/>
              <a:rect l="l" t="t" r="r" b="b"/>
              <a:pathLst>
                <a:path w="41613" h="31065" extrusionOk="0">
                  <a:moveTo>
                    <a:pt x="1" y="1"/>
                  </a:moveTo>
                  <a:lnTo>
                    <a:pt x="912" y="11186"/>
                  </a:lnTo>
                  <a:cubicBezTo>
                    <a:pt x="3162" y="12037"/>
                    <a:pt x="5654" y="13162"/>
                    <a:pt x="7934" y="13557"/>
                  </a:cubicBezTo>
                  <a:cubicBezTo>
                    <a:pt x="8158" y="13595"/>
                    <a:pt x="8382" y="13631"/>
                    <a:pt x="8606" y="13664"/>
                  </a:cubicBezTo>
                  <a:lnTo>
                    <a:pt x="8606" y="13664"/>
                  </a:lnTo>
                  <a:cubicBezTo>
                    <a:pt x="7253" y="13798"/>
                    <a:pt x="6444" y="13891"/>
                    <a:pt x="6444" y="13891"/>
                  </a:cubicBezTo>
                  <a:lnTo>
                    <a:pt x="5502" y="31065"/>
                  </a:lnTo>
                  <a:cubicBezTo>
                    <a:pt x="5502" y="31065"/>
                    <a:pt x="21338" y="30305"/>
                    <a:pt x="33041" y="25806"/>
                  </a:cubicBezTo>
                  <a:cubicBezTo>
                    <a:pt x="41612" y="22524"/>
                    <a:pt x="40852" y="14651"/>
                    <a:pt x="34530" y="11338"/>
                  </a:cubicBezTo>
                  <a:cubicBezTo>
                    <a:pt x="27235" y="7448"/>
                    <a:pt x="14773" y="5776"/>
                    <a:pt x="11885" y="4408"/>
                  </a:cubicBezTo>
                  <a:cubicBezTo>
                    <a:pt x="10913" y="3952"/>
                    <a:pt x="10335" y="1"/>
                    <a:pt x="10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1;p30">
              <a:extLst>
                <a:ext uri="{FF2B5EF4-FFF2-40B4-BE49-F238E27FC236}">
                  <a16:creationId xmlns:a16="http://schemas.microsoft.com/office/drawing/2014/main" id="{E4D6EFF3-38ED-49F0-BF21-B1C7BA50C5BB}"/>
                </a:ext>
              </a:extLst>
            </p:cNvPr>
            <p:cNvSpPr/>
            <p:nvPr/>
          </p:nvSpPr>
          <p:spPr>
            <a:xfrm>
              <a:off x="7305351" y="2339123"/>
              <a:ext cx="31054" cy="463053"/>
            </a:xfrm>
            <a:custGeom>
              <a:avLst/>
              <a:gdLst/>
              <a:ahLst/>
              <a:cxnLst/>
              <a:rect l="l" t="t" r="r" b="b"/>
              <a:pathLst>
                <a:path w="1004" h="14971" extrusionOk="0">
                  <a:moveTo>
                    <a:pt x="913" y="1"/>
                  </a:moveTo>
                  <a:cubicBezTo>
                    <a:pt x="898" y="1"/>
                    <a:pt x="882" y="9"/>
                    <a:pt x="882" y="24"/>
                  </a:cubicBezTo>
                  <a:cubicBezTo>
                    <a:pt x="761" y="540"/>
                    <a:pt x="305" y="7167"/>
                    <a:pt x="244" y="9112"/>
                  </a:cubicBezTo>
                  <a:lnTo>
                    <a:pt x="122" y="12030"/>
                  </a:lnTo>
                  <a:cubicBezTo>
                    <a:pt x="92" y="13003"/>
                    <a:pt x="92" y="13975"/>
                    <a:pt x="1" y="14948"/>
                  </a:cubicBezTo>
                  <a:cubicBezTo>
                    <a:pt x="1" y="14963"/>
                    <a:pt x="8" y="14971"/>
                    <a:pt x="20" y="14971"/>
                  </a:cubicBezTo>
                  <a:cubicBezTo>
                    <a:pt x="31" y="14971"/>
                    <a:pt x="46" y="14963"/>
                    <a:pt x="62" y="14948"/>
                  </a:cubicBezTo>
                  <a:cubicBezTo>
                    <a:pt x="62" y="14401"/>
                    <a:pt x="153" y="13854"/>
                    <a:pt x="183" y="13307"/>
                  </a:cubicBezTo>
                  <a:cubicBezTo>
                    <a:pt x="244" y="12729"/>
                    <a:pt x="274" y="12182"/>
                    <a:pt x="335" y="11635"/>
                  </a:cubicBezTo>
                  <a:cubicBezTo>
                    <a:pt x="487" y="9690"/>
                    <a:pt x="639" y="7744"/>
                    <a:pt x="761" y="5799"/>
                  </a:cubicBezTo>
                  <a:cubicBezTo>
                    <a:pt x="822" y="4826"/>
                    <a:pt x="1004" y="510"/>
                    <a:pt x="943" y="24"/>
                  </a:cubicBezTo>
                  <a:cubicBezTo>
                    <a:pt x="943" y="9"/>
                    <a:pt x="928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2;p30">
              <a:extLst>
                <a:ext uri="{FF2B5EF4-FFF2-40B4-BE49-F238E27FC236}">
                  <a16:creationId xmlns:a16="http://schemas.microsoft.com/office/drawing/2014/main" id="{7E0EB1C5-DF5D-4A02-BA46-866E69CB421F}"/>
                </a:ext>
              </a:extLst>
            </p:cNvPr>
            <p:cNvSpPr/>
            <p:nvPr/>
          </p:nvSpPr>
          <p:spPr>
            <a:xfrm>
              <a:off x="7231088" y="2262757"/>
              <a:ext cx="767188" cy="110265"/>
            </a:xfrm>
            <a:custGeom>
              <a:avLst/>
              <a:gdLst/>
              <a:ahLst/>
              <a:cxnLst/>
              <a:rect l="l" t="t" r="r" b="b"/>
              <a:pathLst>
                <a:path w="24804" h="3565" extrusionOk="0">
                  <a:moveTo>
                    <a:pt x="21369" y="0"/>
                  </a:moveTo>
                  <a:cubicBezTo>
                    <a:pt x="20518" y="92"/>
                    <a:pt x="19697" y="243"/>
                    <a:pt x="18876" y="456"/>
                  </a:cubicBezTo>
                  <a:cubicBezTo>
                    <a:pt x="17661" y="456"/>
                    <a:pt x="16414" y="517"/>
                    <a:pt x="15198" y="578"/>
                  </a:cubicBezTo>
                  <a:cubicBezTo>
                    <a:pt x="12007" y="730"/>
                    <a:pt x="8785" y="1034"/>
                    <a:pt x="5593" y="1368"/>
                  </a:cubicBezTo>
                  <a:cubicBezTo>
                    <a:pt x="3800" y="1520"/>
                    <a:pt x="1976" y="1702"/>
                    <a:pt x="153" y="1915"/>
                  </a:cubicBezTo>
                  <a:cubicBezTo>
                    <a:pt x="61" y="1915"/>
                    <a:pt x="1" y="1976"/>
                    <a:pt x="1" y="2067"/>
                  </a:cubicBezTo>
                  <a:cubicBezTo>
                    <a:pt x="1" y="2554"/>
                    <a:pt x="61" y="3009"/>
                    <a:pt x="61" y="3496"/>
                  </a:cubicBezTo>
                  <a:cubicBezTo>
                    <a:pt x="77" y="3541"/>
                    <a:pt x="122" y="3564"/>
                    <a:pt x="164" y="3564"/>
                  </a:cubicBezTo>
                  <a:cubicBezTo>
                    <a:pt x="206" y="3564"/>
                    <a:pt x="244" y="3541"/>
                    <a:pt x="244" y="3496"/>
                  </a:cubicBezTo>
                  <a:cubicBezTo>
                    <a:pt x="244" y="3070"/>
                    <a:pt x="305" y="2645"/>
                    <a:pt x="305" y="2219"/>
                  </a:cubicBezTo>
                  <a:cubicBezTo>
                    <a:pt x="3466" y="1946"/>
                    <a:pt x="6627" y="1672"/>
                    <a:pt x="9788" y="1399"/>
                  </a:cubicBezTo>
                  <a:cubicBezTo>
                    <a:pt x="12980" y="1125"/>
                    <a:pt x="16171" y="912"/>
                    <a:pt x="19393" y="851"/>
                  </a:cubicBezTo>
                  <a:cubicBezTo>
                    <a:pt x="20290" y="821"/>
                    <a:pt x="21186" y="806"/>
                    <a:pt x="22083" y="806"/>
                  </a:cubicBezTo>
                  <a:cubicBezTo>
                    <a:pt x="22980" y="806"/>
                    <a:pt x="23876" y="821"/>
                    <a:pt x="24773" y="851"/>
                  </a:cubicBezTo>
                  <a:cubicBezTo>
                    <a:pt x="24804" y="851"/>
                    <a:pt x="24804" y="791"/>
                    <a:pt x="24773" y="760"/>
                  </a:cubicBezTo>
                  <a:cubicBezTo>
                    <a:pt x="22919" y="547"/>
                    <a:pt x="21065" y="456"/>
                    <a:pt x="19211" y="456"/>
                  </a:cubicBezTo>
                  <a:cubicBezTo>
                    <a:pt x="19940" y="304"/>
                    <a:pt x="20639" y="183"/>
                    <a:pt x="21369" y="92"/>
                  </a:cubicBezTo>
                  <a:cubicBezTo>
                    <a:pt x="21399" y="92"/>
                    <a:pt x="21399" y="0"/>
                    <a:pt x="21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3;p30">
              <a:extLst>
                <a:ext uri="{FF2B5EF4-FFF2-40B4-BE49-F238E27FC236}">
                  <a16:creationId xmlns:a16="http://schemas.microsoft.com/office/drawing/2014/main" id="{2C4511BA-4BCE-4DCA-B379-0C9C2AE84F66}"/>
                </a:ext>
              </a:extLst>
            </p:cNvPr>
            <p:cNvSpPr/>
            <p:nvPr/>
          </p:nvSpPr>
          <p:spPr>
            <a:xfrm>
              <a:off x="7361768" y="2322916"/>
              <a:ext cx="658129" cy="59262"/>
            </a:xfrm>
            <a:custGeom>
              <a:avLst/>
              <a:gdLst/>
              <a:ahLst/>
              <a:cxnLst/>
              <a:rect l="l" t="t" r="r" b="b"/>
              <a:pathLst>
                <a:path w="21278" h="1916" extrusionOk="0">
                  <a:moveTo>
                    <a:pt x="21217" y="1"/>
                  </a:moveTo>
                  <a:cubicBezTo>
                    <a:pt x="18420" y="1"/>
                    <a:pt x="15624" y="61"/>
                    <a:pt x="12858" y="274"/>
                  </a:cubicBezTo>
                  <a:cubicBezTo>
                    <a:pt x="10092" y="457"/>
                    <a:pt x="7356" y="730"/>
                    <a:pt x="4621" y="1095"/>
                  </a:cubicBezTo>
                  <a:cubicBezTo>
                    <a:pt x="3861" y="1186"/>
                    <a:pt x="3101" y="1308"/>
                    <a:pt x="2341" y="1429"/>
                  </a:cubicBezTo>
                  <a:cubicBezTo>
                    <a:pt x="1581" y="1551"/>
                    <a:pt x="821" y="1703"/>
                    <a:pt x="61" y="1855"/>
                  </a:cubicBezTo>
                  <a:cubicBezTo>
                    <a:pt x="1" y="1855"/>
                    <a:pt x="31" y="1916"/>
                    <a:pt x="61" y="1916"/>
                  </a:cubicBezTo>
                  <a:cubicBezTo>
                    <a:pt x="1429" y="1703"/>
                    <a:pt x="2827" y="1581"/>
                    <a:pt x="4195" y="1399"/>
                  </a:cubicBezTo>
                  <a:cubicBezTo>
                    <a:pt x="5593" y="1247"/>
                    <a:pt x="6900" y="1095"/>
                    <a:pt x="8268" y="943"/>
                  </a:cubicBezTo>
                  <a:cubicBezTo>
                    <a:pt x="11034" y="700"/>
                    <a:pt x="13800" y="457"/>
                    <a:pt x="16566" y="305"/>
                  </a:cubicBezTo>
                  <a:cubicBezTo>
                    <a:pt x="18116" y="213"/>
                    <a:pt x="19667" y="92"/>
                    <a:pt x="21247" y="61"/>
                  </a:cubicBezTo>
                  <a:cubicBezTo>
                    <a:pt x="21278" y="61"/>
                    <a:pt x="21278" y="1"/>
                    <a:pt x="21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4;p30">
              <a:extLst>
                <a:ext uri="{FF2B5EF4-FFF2-40B4-BE49-F238E27FC236}">
                  <a16:creationId xmlns:a16="http://schemas.microsoft.com/office/drawing/2014/main" id="{33AD72D4-5CDA-4A4A-BE48-CF52D3217027}"/>
                </a:ext>
              </a:extLst>
            </p:cNvPr>
            <p:cNvSpPr/>
            <p:nvPr/>
          </p:nvSpPr>
          <p:spPr>
            <a:xfrm>
              <a:off x="6993453" y="2208104"/>
              <a:ext cx="143670" cy="59386"/>
            </a:xfrm>
            <a:custGeom>
              <a:avLst/>
              <a:gdLst/>
              <a:ahLst/>
              <a:cxnLst/>
              <a:rect l="l" t="t" r="r" b="b"/>
              <a:pathLst>
                <a:path w="4645" h="1920" extrusionOk="0">
                  <a:moveTo>
                    <a:pt x="149" y="1"/>
                  </a:moveTo>
                  <a:cubicBezTo>
                    <a:pt x="46" y="1"/>
                    <a:pt x="0" y="159"/>
                    <a:pt x="85" y="187"/>
                  </a:cubicBezTo>
                  <a:cubicBezTo>
                    <a:pt x="1544" y="825"/>
                    <a:pt x="3063" y="1342"/>
                    <a:pt x="4553" y="1919"/>
                  </a:cubicBezTo>
                  <a:cubicBezTo>
                    <a:pt x="4614" y="1919"/>
                    <a:pt x="4644" y="1859"/>
                    <a:pt x="4583" y="1828"/>
                  </a:cubicBezTo>
                  <a:cubicBezTo>
                    <a:pt x="3155" y="1099"/>
                    <a:pt x="1696" y="491"/>
                    <a:pt x="176" y="4"/>
                  </a:cubicBezTo>
                  <a:cubicBezTo>
                    <a:pt x="167" y="2"/>
                    <a:pt x="158" y="1"/>
                    <a:pt x="14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5;p30">
              <a:extLst>
                <a:ext uri="{FF2B5EF4-FFF2-40B4-BE49-F238E27FC236}">
                  <a16:creationId xmlns:a16="http://schemas.microsoft.com/office/drawing/2014/main" id="{8FC2B486-14FC-48F2-BD4C-8CA2A741F029}"/>
                </a:ext>
              </a:extLst>
            </p:cNvPr>
            <p:cNvSpPr/>
            <p:nvPr/>
          </p:nvSpPr>
          <p:spPr>
            <a:xfrm>
              <a:off x="6965987" y="1895618"/>
              <a:ext cx="123163" cy="301846"/>
            </a:xfrm>
            <a:custGeom>
              <a:avLst/>
              <a:gdLst/>
              <a:ahLst/>
              <a:cxnLst/>
              <a:rect l="l" t="t" r="r" b="b"/>
              <a:pathLst>
                <a:path w="3982" h="9759" extrusionOk="0">
                  <a:moveTo>
                    <a:pt x="2325" y="1"/>
                  </a:moveTo>
                  <a:cubicBezTo>
                    <a:pt x="2303" y="1"/>
                    <a:pt x="2280" y="16"/>
                    <a:pt x="2280" y="46"/>
                  </a:cubicBezTo>
                  <a:cubicBezTo>
                    <a:pt x="2189" y="1688"/>
                    <a:pt x="2249" y="3360"/>
                    <a:pt x="2492" y="4971"/>
                  </a:cubicBezTo>
                  <a:cubicBezTo>
                    <a:pt x="2614" y="5852"/>
                    <a:pt x="2766" y="6733"/>
                    <a:pt x="2948" y="7615"/>
                  </a:cubicBezTo>
                  <a:cubicBezTo>
                    <a:pt x="3100" y="8010"/>
                    <a:pt x="3161" y="8436"/>
                    <a:pt x="3192" y="8861"/>
                  </a:cubicBezTo>
                  <a:cubicBezTo>
                    <a:pt x="3192" y="9196"/>
                    <a:pt x="3070" y="9439"/>
                    <a:pt x="2857" y="9499"/>
                  </a:cubicBezTo>
                  <a:cubicBezTo>
                    <a:pt x="2804" y="9515"/>
                    <a:pt x="2751" y="9522"/>
                    <a:pt x="2698" y="9522"/>
                  </a:cubicBezTo>
                  <a:cubicBezTo>
                    <a:pt x="1513" y="9522"/>
                    <a:pt x="756" y="5698"/>
                    <a:pt x="669" y="4971"/>
                  </a:cubicBezTo>
                  <a:cubicBezTo>
                    <a:pt x="426" y="3360"/>
                    <a:pt x="243" y="1809"/>
                    <a:pt x="152" y="77"/>
                  </a:cubicBezTo>
                  <a:cubicBezTo>
                    <a:pt x="152" y="46"/>
                    <a:pt x="129" y="31"/>
                    <a:pt x="106" y="31"/>
                  </a:cubicBezTo>
                  <a:cubicBezTo>
                    <a:pt x="84" y="31"/>
                    <a:pt x="61" y="46"/>
                    <a:pt x="61" y="77"/>
                  </a:cubicBezTo>
                  <a:cubicBezTo>
                    <a:pt x="0" y="2235"/>
                    <a:pt x="182" y="4423"/>
                    <a:pt x="669" y="6551"/>
                  </a:cubicBezTo>
                  <a:cubicBezTo>
                    <a:pt x="843" y="7249"/>
                    <a:pt x="1686" y="9758"/>
                    <a:pt x="2718" y="9758"/>
                  </a:cubicBezTo>
                  <a:cubicBezTo>
                    <a:pt x="2764" y="9758"/>
                    <a:pt x="2810" y="9753"/>
                    <a:pt x="2857" y="9743"/>
                  </a:cubicBezTo>
                  <a:cubicBezTo>
                    <a:pt x="3982" y="9530"/>
                    <a:pt x="3344" y="7919"/>
                    <a:pt x="3131" y="6855"/>
                  </a:cubicBezTo>
                  <a:cubicBezTo>
                    <a:pt x="2705" y="4606"/>
                    <a:pt x="2462" y="2326"/>
                    <a:pt x="2371" y="46"/>
                  </a:cubicBezTo>
                  <a:cubicBezTo>
                    <a:pt x="2371" y="16"/>
                    <a:pt x="2348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6;p30">
              <a:extLst>
                <a:ext uri="{FF2B5EF4-FFF2-40B4-BE49-F238E27FC236}">
                  <a16:creationId xmlns:a16="http://schemas.microsoft.com/office/drawing/2014/main" id="{6797CE63-8A5D-43B8-9445-46CE245A365F}"/>
                </a:ext>
              </a:extLst>
            </p:cNvPr>
            <p:cNvSpPr/>
            <p:nvPr/>
          </p:nvSpPr>
          <p:spPr>
            <a:xfrm>
              <a:off x="7044055" y="2189453"/>
              <a:ext cx="25363" cy="52334"/>
            </a:xfrm>
            <a:custGeom>
              <a:avLst/>
              <a:gdLst/>
              <a:ahLst/>
              <a:cxnLst/>
              <a:rect l="l" t="t" r="r" b="b"/>
              <a:pathLst>
                <a:path w="820" h="1692" extrusionOk="0">
                  <a:moveTo>
                    <a:pt x="186" y="0"/>
                  </a:moveTo>
                  <a:cubicBezTo>
                    <a:pt x="96" y="0"/>
                    <a:pt x="0" y="93"/>
                    <a:pt x="60" y="212"/>
                  </a:cubicBezTo>
                  <a:cubicBezTo>
                    <a:pt x="151" y="486"/>
                    <a:pt x="272" y="729"/>
                    <a:pt x="394" y="1003"/>
                  </a:cubicBezTo>
                  <a:cubicBezTo>
                    <a:pt x="455" y="1246"/>
                    <a:pt x="576" y="1458"/>
                    <a:pt x="728" y="1671"/>
                  </a:cubicBezTo>
                  <a:cubicBezTo>
                    <a:pt x="741" y="1684"/>
                    <a:pt x="759" y="1691"/>
                    <a:pt x="775" y="1691"/>
                  </a:cubicBezTo>
                  <a:cubicBezTo>
                    <a:pt x="799" y="1691"/>
                    <a:pt x="820" y="1676"/>
                    <a:pt x="820" y="1641"/>
                  </a:cubicBezTo>
                  <a:cubicBezTo>
                    <a:pt x="789" y="1398"/>
                    <a:pt x="759" y="1154"/>
                    <a:pt x="668" y="942"/>
                  </a:cubicBezTo>
                  <a:cubicBezTo>
                    <a:pt x="546" y="638"/>
                    <a:pt x="455" y="364"/>
                    <a:pt x="303" y="91"/>
                  </a:cubicBezTo>
                  <a:cubicBezTo>
                    <a:pt x="282" y="27"/>
                    <a:pt x="235" y="0"/>
                    <a:pt x="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7;p30">
              <a:extLst>
                <a:ext uri="{FF2B5EF4-FFF2-40B4-BE49-F238E27FC236}">
                  <a16:creationId xmlns:a16="http://schemas.microsoft.com/office/drawing/2014/main" id="{A2090D89-3006-4F3B-9D37-9572A37AF457}"/>
                </a:ext>
              </a:extLst>
            </p:cNvPr>
            <p:cNvSpPr/>
            <p:nvPr/>
          </p:nvSpPr>
          <p:spPr>
            <a:xfrm>
              <a:off x="6821204" y="812882"/>
              <a:ext cx="450341" cy="541739"/>
            </a:xfrm>
            <a:custGeom>
              <a:avLst/>
              <a:gdLst/>
              <a:ahLst/>
              <a:cxnLst/>
              <a:rect l="l" t="t" r="r" b="b"/>
              <a:pathLst>
                <a:path w="14560" h="17515" extrusionOk="0">
                  <a:moveTo>
                    <a:pt x="7756" y="1"/>
                  </a:moveTo>
                  <a:cubicBezTo>
                    <a:pt x="7465" y="1"/>
                    <a:pt x="7295" y="37"/>
                    <a:pt x="7295" y="37"/>
                  </a:cubicBezTo>
                  <a:cubicBezTo>
                    <a:pt x="7216" y="33"/>
                    <a:pt x="7138" y="31"/>
                    <a:pt x="7060" y="31"/>
                  </a:cubicBezTo>
                  <a:cubicBezTo>
                    <a:pt x="5896" y="31"/>
                    <a:pt x="4774" y="449"/>
                    <a:pt x="3891" y="1161"/>
                  </a:cubicBezTo>
                  <a:cubicBezTo>
                    <a:pt x="2979" y="1860"/>
                    <a:pt x="1854" y="3076"/>
                    <a:pt x="1672" y="6116"/>
                  </a:cubicBezTo>
                  <a:cubicBezTo>
                    <a:pt x="1489" y="9034"/>
                    <a:pt x="365" y="9216"/>
                    <a:pt x="213" y="10736"/>
                  </a:cubicBezTo>
                  <a:cubicBezTo>
                    <a:pt x="0" y="12712"/>
                    <a:pt x="882" y="12833"/>
                    <a:pt x="882" y="14140"/>
                  </a:cubicBezTo>
                  <a:cubicBezTo>
                    <a:pt x="882" y="15295"/>
                    <a:pt x="274" y="15660"/>
                    <a:pt x="243" y="16298"/>
                  </a:cubicBezTo>
                  <a:cubicBezTo>
                    <a:pt x="243" y="16298"/>
                    <a:pt x="2857" y="17514"/>
                    <a:pt x="7265" y="17514"/>
                  </a:cubicBezTo>
                  <a:cubicBezTo>
                    <a:pt x="11702" y="17514"/>
                    <a:pt x="14316" y="16298"/>
                    <a:pt x="14316" y="16298"/>
                  </a:cubicBezTo>
                  <a:cubicBezTo>
                    <a:pt x="14286" y="15660"/>
                    <a:pt x="13678" y="15295"/>
                    <a:pt x="13678" y="14140"/>
                  </a:cubicBezTo>
                  <a:cubicBezTo>
                    <a:pt x="13678" y="12833"/>
                    <a:pt x="14560" y="12712"/>
                    <a:pt x="14377" y="10706"/>
                  </a:cubicBezTo>
                  <a:cubicBezTo>
                    <a:pt x="14195" y="9216"/>
                    <a:pt x="13101" y="9034"/>
                    <a:pt x="12918" y="6116"/>
                  </a:cubicBezTo>
                  <a:cubicBezTo>
                    <a:pt x="12736" y="3076"/>
                    <a:pt x="11490" y="1739"/>
                    <a:pt x="10608" y="1070"/>
                  </a:cubicBezTo>
                  <a:cubicBezTo>
                    <a:pt x="9445" y="152"/>
                    <a:pt x="8349" y="1"/>
                    <a:pt x="7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8;p30">
              <a:extLst>
                <a:ext uri="{FF2B5EF4-FFF2-40B4-BE49-F238E27FC236}">
                  <a16:creationId xmlns:a16="http://schemas.microsoft.com/office/drawing/2014/main" id="{B7A1C58B-BCD7-4329-B9A3-236E3AD617DC}"/>
                </a:ext>
              </a:extLst>
            </p:cNvPr>
            <p:cNvSpPr/>
            <p:nvPr/>
          </p:nvSpPr>
          <p:spPr>
            <a:xfrm>
              <a:off x="6808028" y="966543"/>
              <a:ext cx="74294" cy="342952"/>
            </a:xfrm>
            <a:custGeom>
              <a:avLst/>
              <a:gdLst/>
              <a:ahLst/>
              <a:cxnLst/>
              <a:rect l="l" t="t" r="r" b="b"/>
              <a:pathLst>
                <a:path w="2402" h="11088" extrusionOk="0">
                  <a:moveTo>
                    <a:pt x="2292" y="0"/>
                  </a:moveTo>
                  <a:cubicBezTo>
                    <a:pt x="2273" y="0"/>
                    <a:pt x="2250" y="8"/>
                    <a:pt x="2250" y="23"/>
                  </a:cubicBezTo>
                  <a:cubicBezTo>
                    <a:pt x="2250" y="905"/>
                    <a:pt x="2280" y="1817"/>
                    <a:pt x="1946" y="2607"/>
                  </a:cubicBezTo>
                  <a:cubicBezTo>
                    <a:pt x="1642" y="3306"/>
                    <a:pt x="1064" y="3823"/>
                    <a:pt x="639" y="4431"/>
                  </a:cubicBezTo>
                  <a:cubicBezTo>
                    <a:pt x="213" y="4978"/>
                    <a:pt x="1" y="5646"/>
                    <a:pt x="1" y="6315"/>
                  </a:cubicBezTo>
                  <a:cubicBezTo>
                    <a:pt x="1" y="6680"/>
                    <a:pt x="61" y="7045"/>
                    <a:pt x="213" y="7379"/>
                  </a:cubicBezTo>
                  <a:cubicBezTo>
                    <a:pt x="335" y="7683"/>
                    <a:pt x="517" y="8017"/>
                    <a:pt x="730" y="8321"/>
                  </a:cubicBezTo>
                  <a:cubicBezTo>
                    <a:pt x="1277" y="9294"/>
                    <a:pt x="608" y="10327"/>
                    <a:pt x="92" y="11087"/>
                  </a:cubicBezTo>
                  <a:cubicBezTo>
                    <a:pt x="517" y="10510"/>
                    <a:pt x="1004" y="9871"/>
                    <a:pt x="1034" y="9081"/>
                  </a:cubicBezTo>
                  <a:cubicBezTo>
                    <a:pt x="1064" y="8716"/>
                    <a:pt x="943" y="8352"/>
                    <a:pt x="730" y="8048"/>
                  </a:cubicBezTo>
                  <a:cubicBezTo>
                    <a:pt x="517" y="7683"/>
                    <a:pt x="335" y="7318"/>
                    <a:pt x="244" y="6923"/>
                  </a:cubicBezTo>
                  <a:cubicBezTo>
                    <a:pt x="61" y="6102"/>
                    <a:pt x="213" y="5251"/>
                    <a:pt x="700" y="4583"/>
                  </a:cubicBezTo>
                  <a:cubicBezTo>
                    <a:pt x="1156" y="3975"/>
                    <a:pt x="1703" y="3488"/>
                    <a:pt x="2037" y="2789"/>
                  </a:cubicBezTo>
                  <a:cubicBezTo>
                    <a:pt x="2402" y="1938"/>
                    <a:pt x="2402" y="935"/>
                    <a:pt x="2311" y="23"/>
                  </a:cubicBezTo>
                  <a:cubicBezTo>
                    <a:pt x="2326" y="8"/>
                    <a:pt x="2311" y="0"/>
                    <a:pt x="2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9;p30">
              <a:extLst>
                <a:ext uri="{FF2B5EF4-FFF2-40B4-BE49-F238E27FC236}">
                  <a16:creationId xmlns:a16="http://schemas.microsoft.com/office/drawing/2014/main" id="{CFC94D75-19C3-4B27-9CFD-A3F55AA4036A}"/>
                </a:ext>
              </a:extLst>
            </p:cNvPr>
            <p:cNvSpPr/>
            <p:nvPr/>
          </p:nvSpPr>
          <p:spPr>
            <a:xfrm>
              <a:off x="7194436" y="910405"/>
              <a:ext cx="90285" cy="378831"/>
            </a:xfrm>
            <a:custGeom>
              <a:avLst/>
              <a:gdLst/>
              <a:ahLst/>
              <a:cxnLst/>
              <a:rect l="l" t="t" r="r" b="b"/>
              <a:pathLst>
                <a:path w="2919" h="12248" extrusionOk="0">
                  <a:moveTo>
                    <a:pt x="23" y="1"/>
                  </a:moveTo>
                  <a:cubicBezTo>
                    <a:pt x="14" y="1"/>
                    <a:pt x="0" y="14"/>
                    <a:pt x="0" y="14"/>
                  </a:cubicBezTo>
                  <a:cubicBezTo>
                    <a:pt x="365" y="896"/>
                    <a:pt x="578" y="1808"/>
                    <a:pt x="669" y="2750"/>
                  </a:cubicBezTo>
                  <a:cubicBezTo>
                    <a:pt x="730" y="3571"/>
                    <a:pt x="973" y="4391"/>
                    <a:pt x="1398" y="5091"/>
                  </a:cubicBezTo>
                  <a:cubicBezTo>
                    <a:pt x="1824" y="5790"/>
                    <a:pt x="2341" y="6398"/>
                    <a:pt x="2523" y="7218"/>
                  </a:cubicBezTo>
                  <a:cubicBezTo>
                    <a:pt x="2705" y="8039"/>
                    <a:pt x="2797" y="9194"/>
                    <a:pt x="2371" y="9984"/>
                  </a:cubicBezTo>
                  <a:cubicBezTo>
                    <a:pt x="1976" y="10653"/>
                    <a:pt x="1307" y="11413"/>
                    <a:pt x="1672" y="12233"/>
                  </a:cubicBezTo>
                  <a:cubicBezTo>
                    <a:pt x="1672" y="12244"/>
                    <a:pt x="1679" y="12247"/>
                    <a:pt x="1687" y="12247"/>
                  </a:cubicBezTo>
                  <a:cubicBezTo>
                    <a:pt x="1702" y="12247"/>
                    <a:pt x="1723" y="12233"/>
                    <a:pt x="1702" y="12233"/>
                  </a:cubicBezTo>
                  <a:cubicBezTo>
                    <a:pt x="1398" y="11291"/>
                    <a:pt x="2219" y="10623"/>
                    <a:pt x="2584" y="9863"/>
                  </a:cubicBezTo>
                  <a:cubicBezTo>
                    <a:pt x="2857" y="9103"/>
                    <a:pt x="2918" y="8252"/>
                    <a:pt x="2736" y="7461"/>
                  </a:cubicBezTo>
                  <a:cubicBezTo>
                    <a:pt x="2553" y="6671"/>
                    <a:pt x="2189" y="5942"/>
                    <a:pt x="1672" y="5303"/>
                  </a:cubicBezTo>
                  <a:cubicBezTo>
                    <a:pt x="1459" y="4969"/>
                    <a:pt x="1246" y="4635"/>
                    <a:pt x="1094" y="4239"/>
                  </a:cubicBezTo>
                  <a:cubicBezTo>
                    <a:pt x="942" y="3814"/>
                    <a:pt x="851" y="3358"/>
                    <a:pt x="790" y="2902"/>
                  </a:cubicBezTo>
                  <a:cubicBezTo>
                    <a:pt x="730" y="2416"/>
                    <a:pt x="669" y="1899"/>
                    <a:pt x="547" y="1413"/>
                  </a:cubicBezTo>
                  <a:cubicBezTo>
                    <a:pt x="395" y="926"/>
                    <a:pt x="243" y="470"/>
                    <a:pt x="31" y="14"/>
                  </a:cubicBezTo>
                  <a:cubicBezTo>
                    <a:pt x="31" y="4"/>
                    <a:pt x="27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0;p30">
              <a:extLst>
                <a:ext uri="{FF2B5EF4-FFF2-40B4-BE49-F238E27FC236}">
                  <a16:creationId xmlns:a16="http://schemas.microsoft.com/office/drawing/2014/main" id="{EC141706-54B1-4301-9A7D-98DE9C3D71C9}"/>
                </a:ext>
              </a:extLst>
            </p:cNvPr>
            <p:cNvSpPr/>
            <p:nvPr/>
          </p:nvSpPr>
          <p:spPr>
            <a:xfrm>
              <a:off x="5942916" y="1275688"/>
              <a:ext cx="1088334" cy="537996"/>
            </a:xfrm>
            <a:custGeom>
              <a:avLst/>
              <a:gdLst/>
              <a:ahLst/>
              <a:cxnLst/>
              <a:rect l="l" t="t" r="r" b="b"/>
              <a:pathLst>
                <a:path w="35187" h="17394" extrusionOk="0">
                  <a:moveTo>
                    <a:pt x="33685" y="0"/>
                  </a:moveTo>
                  <a:cubicBezTo>
                    <a:pt x="33140" y="0"/>
                    <a:pt x="32400" y="247"/>
                    <a:pt x="31466" y="819"/>
                  </a:cubicBezTo>
                  <a:cubicBezTo>
                    <a:pt x="24996" y="4803"/>
                    <a:pt x="20385" y="7842"/>
                    <a:pt x="19555" y="7842"/>
                  </a:cubicBezTo>
                  <a:cubicBezTo>
                    <a:pt x="19543" y="7842"/>
                    <a:pt x="19531" y="7841"/>
                    <a:pt x="19521" y="7840"/>
                  </a:cubicBezTo>
                  <a:cubicBezTo>
                    <a:pt x="18214" y="7688"/>
                    <a:pt x="11526" y="2247"/>
                    <a:pt x="9460" y="1335"/>
                  </a:cubicBezTo>
                  <a:cubicBezTo>
                    <a:pt x="9380" y="1298"/>
                    <a:pt x="9285" y="1281"/>
                    <a:pt x="9177" y="1281"/>
                  </a:cubicBezTo>
                  <a:cubicBezTo>
                    <a:pt x="7072" y="1281"/>
                    <a:pt x="1" y="8011"/>
                    <a:pt x="1070" y="8965"/>
                  </a:cubicBezTo>
                  <a:cubicBezTo>
                    <a:pt x="3016" y="10758"/>
                    <a:pt x="15903" y="17141"/>
                    <a:pt x="18669" y="17384"/>
                  </a:cubicBezTo>
                  <a:cubicBezTo>
                    <a:pt x="18733" y="17390"/>
                    <a:pt x="18798" y="17393"/>
                    <a:pt x="18864" y="17393"/>
                  </a:cubicBezTo>
                  <a:cubicBezTo>
                    <a:pt x="22887" y="17393"/>
                    <a:pt x="31834" y="6665"/>
                    <a:pt x="33867" y="3615"/>
                  </a:cubicBezTo>
                  <a:cubicBezTo>
                    <a:pt x="35186" y="1681"/>
                    <a:pt x="35106" y="0"/>
                    <a:pt x="33685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1;p30">
              <a:extLst>
                <a:ext uri="{FF2B5EF4-FFF2-40B4-BE49-F238E27FC236}">
                  <a16:creationId xmlns:a16="http://schemas.microsoft.com/office/drawing/2014/main" id="{F4CC4B04-B6A5-4E9E-9E36-4EDDA8FD40AE}"/>
                </a:ext>
              </a:extLst>
            </p:cNvPr>
            <p:cNvSpPr/>
            <p:nvPr/>
          </p:nvSpPr>
          <p:spPr>
            <a:xfrm>
              <a:off x="5641317" y="1077891"/>
              <a:ext cx="524635" cy="475085"/>
            </a:xfrm>
            <a:custGeom>
              <a:avLst/>
              <a:gdLst/>
              <a:ahLst/>
              <a:cxnLst/>
              <a:rect l="l" t="t" r="r" b="b"/>
              <a:pathLst>
                <a:path w="16962" h="15360" extrusionOk="0">
                  <a:moveTo>
                    <a:pt x="6923" y="0"/>
                  </a:moveTo>
                  <a:cubicBezTo>
                    <a:pt x="6844" y="0"/>
                    <a:pt x="6765" y="13"/>
                    <a:pt x="6688" y="40"/>
                  </a:cubicBezTo>
                  <a:cubicBezTo>
                    <a:pt x="5654" y="405"/>
                    <a:pt x="6566" y="1955"/>
                    <a:pt x="6566" y="1955"/>
                  </a:cubicBezTo>
                  <a:cubicBezTo>
                    <a:pt x="6566" y="1955"/>
                    <a:pt x="5791" y="823"/>
                    <a:pt x="5028" y="823"/>
                  </a:cubicBezTo>
                  <a:cubicBezTo>
                    <a:pt x="4848" y="823"/>
                    <a:pt x="4668" y="886"/>
                    <a:pt x="4499" y="1043"/>
                  </a:cubicBezTo>
                  <a:cubicBezTo>
                    <a:pt x="3587" y="1834"/>
                    <a:pt x="4529" y="3566"/>
                    <a:pt x="4529" y="3566"/>
                  </a:cubicBezTo>
                  <a:cubicBezTo>
                    <a:pt x="4529" y="3566"/>
                    <a:pt x="3673" y="2692"/>
                    <a:pt x="2906" y="2692"/>
                  </a:cubicBezTo>
                  <a:cubicBezTo>
                    <a:pt x="2682" y="2692"/>
                    <a:pt x="2465" y="2766"/>
                    <a:pt x="2280" y="2958"/>
                  </a:cubicBezTo>
                  <a:cubicBezTo>
                    <a:pt x="1429" y="3840"/>
                    <a:pt x="2432" y="5451"/>
                    <a:pt x="2432" y="5451"/>
                  </a:cubicBezTo>
                  <a:cubicBezTo>
                    <a:pt x="2432" y="5451"/>
                    <a:pt x="2013" y="5045"/>
                    <a:pt x="1518" y="5045"/>
                  </a:cubicBezTo>
                  <a:cubicBezTo>
                    <a:pt x="1270" y="5045"/>
                    <a:pt x="1004" y="5147"/>
                    <a:pt x="760" y="5451"/>
                  </a:cubicBezTo>
                  <a:cubicBezTo>
                    <a:pt x="0" y="6393"/>
                    <a:pt x="2949" y="9736"/>
                    <a:pt x="4043" y="10861"/>
                  </a:cubicBezTo>
                  <a:cubicBezTo>
                    <a:pt x="5168" y="11955"/>
                    <a:pt x="9758" y="14843"/>
                    <a:pt x="10821" y="15360"/>
                  </a:cubicBezTo>
                  <a:lnTo>
                    <a:pt x="16961" y="8490"/>
                  </a:lnTo>
                  <a:cubicBezTo>
                    <a:pt x="16961" y="8490"/>
                    <a:pt x="10882" y="4053"/>
                    <a:pt x="10578" y="3809"/>
                  </a:cubicBezTo>
                  <a:cubicBezTo>
                    <a:pt x="9355" y="2757"/>
                    <a:pt x="8078" y="0"/>
                    <a:pt x="6923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2;p30">
              <a:extLst>
                <a:ext uri="{FF2B5EF4-FFF2-40B4-BE49-F238E27FC236}">
                  <a16:creationId xmlns:a16="http://schemas.microsoft.com/office/drawing/2014/main" id="{9195BEFB-38D0-4387-BB50-F8C82394CBA2}"/>
                </a:ext>
              </a:extLst>
            </p:cNvPr>
            <p:cNvSpPr/>
            <p:nvPr/>
          </p:nvSpPr>
          <p:spPr>
            <a:xfrm>
              <a:off x="5837290" y="1131245"/>
              <a:ext cx="125328" cy="139896"/>
            </a:xfrm>
            <a:custGeom>
              <a:avLst/>
              <a:gdLst/>
              <a:ahLst/>
              <a:cxnLst/>
              <a:rect l="l" t="t" r="r" b="b"/>
              <a:pathLst>
                <a:path w="4052" h="4523" extrusionOk="0">
                  <a:moveTo>
                    <a:pt x="54" y="1"/>
                  </a:moveTo>
                  <a:cubicBezTo>
                    <a:pt x="21" y="1"/>
                    <a:pt x="0" y="40"/>
                    <a:pt x="17" y="109"/>
                  </a:cubicBezTo>
                  <a:cubicBezTo>
                    <a:pt x="686" y="2540"/>
                    <a:pt x="1871" y="3391"/>
                    <a:pt x="3969" y="4516"/>
                  </a:cubicBezTo>
                  <a:cubicBezTo>
                    <a:pt x="3973" y="4520"/>
                    <a:pt x="3978" y="4522"/>
                    <a:pt x="3983" y="4522"/>
                  </a:cubicBezTo>
                  <a:cubicBezTo>
                    <a:pt x="4014" y="4522"/>
                    <a:pt x="4051" y="4455"/>
                    <a:pt x="3999" y="4455"/>
                  </a:cubicBezTo>
                  <a:cubicBezTo>
                    <a:pt x="1993" y="3118"/>
                    <a:pt x="1142" y="2297"/>
                    <a:pt x="139" y="78"/>
                  </a:cubicBezTo>
                  <a:cubicBezTo>
                    <a:pt x="112" y="25"/>
                    <a:pt x="80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3;p30">
              <a:extLst>
                <a:ext uri="{FF2B5EF4-FFF2-40B4-BE49-F238E27FC236}">
                  <a16:creationId xmlns:a16="http://schemas.microsoft.com/office/drawing/2014/main" id="{9375D7D4-0A08-4BD9-B7C8-FF2D3DF2D22F}"/>
                </a:ext>
              </a:extLst>
            </p:cNvPr>
            <p:cNvSpPr/>
            <p:nvPr/>
          </p:nvSpPr>
          <p:spPr>
            <a:xfrm>
              <a:off x="5775121" y="1181166"/>
              <a:ext cx="134174" cy="148062"/>
            </a:xfrm>
            <a:custGeom>
              <a:avLst/>
              <a:gdLst/>
              <a:ahLst/>
              <a:cxnLst/>
              <a:rect l="l" t="t" r="r" b="b"/>
              <a:pathLst>
                <a:path w="4338" h="4787" extrusionOk="0">
                  <a:moveTo>
                    <a:pt x="55" y="1"/>
                  </a:moveTo>
                  <a:cubicBezTo>
                    <a:pt x="21" y="1"/>
                    <a:pt x="1" y="55"/>
                    <a:pt x="21" y="136"/>
                  </a:cubicBezTo>
                  <a:cubicBezTo>
                    <a:pt x="994" y="2537"/>
                    <a:pt x="2149" y="3419"/>
                    <a:pt x="4246" y="4787"/>
                  </a:cubicBezTo>
                  <a:cubicBezTo>
                    <a:pt x="4307" y="4787"/>
                    <a:pt x="4337" y="4756"/>
                    <a:pt x="4307" y="4726"/>
                  </a:cubicBezTo>
                  <a:cubicBezTo>
                    <a:pt x="2270" y="3176"/>
                    <a:pt x="1389" y="2294"/>
                    <a:pt x="112" y="45"/>
                  </a:cubicBezTo>
                  <a:cubicBezTo>
                    <a:pt x="92" y="14"/>
                    <a:pt x="72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4;p30">
              <a:extLst>
                <a:ext uri="{FF2B5EF4-FFF2-40B4-BE49-F238E27FC236}">
                  <a16:creationId xmlns:a16="http://schemas.microsoft.com/office/drawing/2014/main" id="{EE7BB680-1842-4C68-AA0E-8B3696981F1E}"/>
                </a:ext>
              </a:extLst>
            </p:cNvPr>
            <p:cNvSpPr/>
            <p:nvPr/>
          </p:nvSpPr>
          <p:spPr>
            <a:xfrm>
              <a:off x="5717189" y="1246026"/>
              <a:ext cx="142154" cy="139804"/>
            </a:xfrm>
            <a:custGeom>
              <a:avLst/>
              <a:gdLst/>
              <a:ahLst/>
              <a:cxnLst/>
              <a:rect l="l" t="t" r="r" b="b"/>
              <a:pathLst>
                <a:path w="4596" h="4520" extrusionOk="0">
                  <a:moveTo>
                    <a:pt x="21" y="0"/>
                  </a:moveTo>
                  <a:cubicBezTo>
                    <a:pt x="0" y="0"/>
                    <a:pt x="5" y="48"/>
                    <a:pt x="40" y="136"/>
                  </a:cubicBezTo>
                  <a:cubicBezTo>
                    <a:pt x="1013" y="2173"/>
                    <a:pt x="2198" y="3449"/>
                    <a:pt x="4508" y="4513"/>
                  </a:cubicBezTo>
                  <a:cubicBezTo>
                    <a:pt x="4517" y="4517"/>
                    <a:pt x="4524" y="4519"/>
                    <a:pt x="4532" y="4519"/>
                  </a:cubicBezTo>
                  <a:cubicBezTo>
                    <a:pt x="4576" y="4519"/>
                    <a:pt x="4595" y="4448"/>
                    <a:pt x="4569" y="4422"/>
                  </a:cubicBezTo>
                  <a:cubicBezTo>
                    <a:pt x="2411" y="3176"/>
                    <a:pt x="1469" y="2142"/>
                    <a:pt x="101" y="75"/>
                  </a:cubicBezTo>
                  <a:cubicBezTo>
                    <a:pt x="63" y="25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5;p30">
              <a:extLst>
                <a:ext uri="{FF2B5EF4-FFF2-40B4-BE49-F238E27FC236}">
                  <a16:creationId xmlns:a16="http://schemas.microsoft.com/office/drawing/2014/main" id="{3788BE22-B1E5-4F34-8FA2-E5A7AB1B705D}"/>
                </a:ext>
              </a:extLst>
            </p:cNvPr>
            <p:cNvSpPr/>
            <p:nvPr/>
          </p:nvSpPr>
          <p:spPr>
            <a:xfrm>
              <a:off x="5932771" y="1121254"/>
              <a:ext cx="302743" cy="299804"/>
            </a:xfrm>
            <a:custGeom>
              <a:avLst/>
              <a:gdLst/>
              <a:ahLst/>
              <a:cxnLst/>
              <a:rect l="l" t="t" r="r" b="b"/>
              <a:pathLst>
                <a:path w="9788" h="9693" extrusionOk="0">
                  <a:moveTo>
                    <a:pt x="1381" y="1"/>
                  </a:moveTo>
                  <a:cubicBezTo>
                    <a:pt x="1077" y="1"/>
                    <a:pt x="857" y="76"/>
                    <a:pt x="760" y="249"/>
                  </a:cubicBezTo>
                  <a:cubicBezTo>
                    <a:pt x="0" y="1617"/>
                    <a:pt x="2584" y="3562"/>
                    <a:pt x="3952" y="4383"/>
                  </a:cubicBezTo>
                  <a:cubicBezTo>
                    <a:pt x="3952" y="4383"/>
                    <a:pt x="2219" y="7483"/>
                    <a:pt x="3739" y="9277"/>
                  </a:cubicBezTo>
                  <a:cubicBezTo>
                    <a:pt x="3988" y="9569"/>
                    <a:pt x="4312" y="9692"/>
                    <a:pt x="4682" y="9692"/>
                  </a:cubicBezTo>
                  <a:cubicBezTo>
                    <a:pt x="6617" y="9692"/>
                    <a:pt x="9788" y="6328"/>
                    <a:pt x="9788" y="6328"/>
                  </a:cubicBezTo>
                  <a:cubicBezTo>
                    <a:pt x="9788" y="6328"/>
                    <a:pt x="8207" y="3654"/>
                    <a:pt x="7234" y="2681"/>
                  </a:cubicBezTo>
                  <a:cubicBezTo>
                    <a:pt x="6450" y="1846"/>
                    <a:pt x="2887" y="1"/>
                    <a:pt x="1381" y="1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6;p30">
              <a:extLst>
                <a:ext uri="{FF2B5EF4-FFF2-40B4-BE49-F238E27FC236}">
                  <a16:creationId xmlns:a16="http://schemas.microsoft.com/office/drawing/2014/main" id="{EEBCE717-B791-4E74-B642-F0610FEAB290}"/>
                </a:ext>
              </a:extLst>
            </p:cNvPr>
            <p:cNvSpPr/>
            <p:nvPr/>
          </p:nvSpPr>
          <p:spPr>
            <a:xfrm>
              <a:off x="5948731" y="1143060"/>
              <a:ext cx="111905" cy="266462"/>
            </a:xfrm>
            <a:custGeom>
              <a:avLst/>
              <a:gdLst/>
              <a:ahLst/>
              <a:cxnLst/>
              <a:rect l="l" t="t" r="r" b="b"/>
              <a:pathLst>
                <a:path w="3618" h="8615" extrusionOk="0">
                  <a:moveTo>
                    <a:pt x="122" y="0"/>
                  </a:moveTo>
                  <a:cubicBezTo>
                    <a:pt x="1" y="1824"/>
                    <a:pt x="1855" y="2827"/>
                    <a:pt x="3192" y="3708"/>
                  </a:cubicBezTo>
                  <a:cubicBezTo>
                    <a:pt x="2372" y="5137"/>
                    <a:pt x="2037" y="7234"/>
                    <a:pt x="3071" y="8602"/>
                  </a:cubicBezTo>
                  <a:cubicBezTo>
                    <a:pt x="3080" y="8611"/>
                    <a:pt x="3091" y="8615"/>
                    <a:pt x="3102" y="8615"/>
                  </a:cubicBezTo>
                  <a:cubicBezTo>
                    <a:pt x="3129" y="8615"/>
                    <a:pt x="3153" y="8593"/>
                    <a:pt x="3132" y="8572"/>
                  </a:cubicBezTo>
                  <a:cubicBezTo>
                    <a:pt x="2341" y="7174"/>
                    <a:pt x="2858" y="5107"/>
                    <a:pt x="3527" y="3739"/>
                  </a:cubicBezTo>
                  <a:cubicBezTo>
                    <a:pt x="3618" y="3678"/>
                    <a:pt x="3618" y="3556"/>
                    <a:pt x="3527" y="3526"/>
                  </a:cubicBezTo>
                  <a:cubicBezTo>
                    <a:pt x="2250" y="2645"/>
                    <a:pt x="335" y="1702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7;p30">
              <a:extLst>
                <a:ext uri="{FF2B5EF4-FFF2-40B4-BE49-F238E27FC236}">
                  <a16:creationId xmlns:a16="http://schemas.microsoft.com/office/drawing/2014/main" id="{BCB8D8A7-0876-459E-B2F9-537B0D5E364B}"/>
                </a:ext>
              </a:extLst>
            </p:cNvPr>
            <p:cNvSpPr/>
            <p:nvPr/>
          </p:nvSpPr>
          <p:spPr>
            <a:xfrm>
              <a:off x="6615303" y="1264027"/>
              <a:ext cx="440072" cy="336890"/>
            </a:xfrm>
            <a:custGeom>
              <a:avLst/>
              <a:gdLst/>
              <a:ahLst/>
              <a:cxnLst/>
              <a:rect l="l" t="t" r="r" b="b"/>
              <a:pathLst>
                <a:path w="14228" h="10892" extrusionOk="0">
                  <a:moveTo>
                    <a:pt x="12453" y="0"/>
                  </a:moveTo>
                  <a:cubicBezTo>
                    <a:pt x="12133" y="0"/>
                    <a:pt x="11774" y="76"/>
                    <a:pt x="11399" y="223"/>
                  </a:cubicBezTo>
                  <a:cubicBezTo>
                    <a:pt x="5684" y="2442"/>
                    <a:pt x="0" y="6606"/>
                    <a:pt x="0" y="6606"/>
                  </a:cubicBezTo>
                  <a:lnTo>
                    <a:pt x="8268" y="10892"/>
                  </a:lnTo>
                  <a:cubicBezTo>
                    <a:pt x="8268" y="10892"/>
                    <a:pt x="11946" y="6241"/>
                    <a:pt x="13375" y="2928"/>
                  </a:cubicBezTo>
                  <a:cubicBezTo>
                    <a:pt x="14227" y="938"/>
                    <a:pt x="13585" y="0"/>
                    <a:pt x="12453" y="0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8;p30">
              <a:extLst>
                <a:ext uri="{FF2B5EF4-FFF2-40B4-BE49-F238E27FC236}">
                  <a16:creationId xmlns:a16="http://schemas.microsoft.com/office/drawing/2014/main" id="{C0C502E5-87F2-4A14-BB97-0CDECCF7371E}"/>
                </a:ext>
              </a:extLst>
            </p:cNvPr>
            <p:cNvSpPr/>
            <p:nvPr/>
          </p:nvSpPr>
          <p:spPr>
            <a:xfrm>
              <a:off x="6667018" y="1441999"/>
              <a:ext cx="218118" cy="115678"/>
            </a:xfrm>
            <a:custGeom>
              <a:avLst/>
              <a:gdLst/>
              <a:ahLst/>
              <a:cxnLst/>
              <a:rect l="l" t="t" r="r" b="b"/>
              <a:pathLst>
                <a:path w="7052" h="3740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1854" y="1156"/>
                    <a:pt x="5684" y="3101"/>
                    <a:pt x="6961" y="3740"/>
                  </a:cubicBezTo>
                  <a:cubicBezTo>
                    <a:pt x="6991" y="3740"/>
                    <a:pt x="7052" y="3679"/>
                    <a:pt x="7022" y="3648"/>
                  </a:cubicBezTo>
                  <a:cubicBezTo>
                    <a:pt x="4772" y="2281"/>
                    <a:pt x="2432" y="1065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9;p30">
              <a:extLst>
                <a:ext uri="{FF2B5EF4-FFF2-40B4-BE49-F238E27FC236}">
                  <a16:creationId xmlns:a16="http://schemas.microsoft.com/office/drawing/2014/main" id="{4B084092-802E-4985-AFC7-1C4A63EBB4C8}"/>
                </a:ext>
              </a:extLst>
            </p:cNvPr>
            <p:cNvSpPr/>
            <p:nvPr/>
          </p:nvSpPr>
          <p:spPr>
            <a:xfrm>
              <a:off x="6740353" y="1253356"/>
              <a:ext cx="597939" cy="656860"/>
            </a:xfrm>
            <a:custGeom>
              <a:avLst/>
              <a:gdLst/>
              <a:ahLst/>
              <a:cxnLst/>
              <a:rect l="l" t="t" r="r" b="b"/>
              <a:pathLst>
                <a:path w="19332" h="21237" extrusionOk="0">
                  <a:moveTo>
                    <a:pt x="9901" y="1"/>
                  </a:moveTo>
                  <a:cubicBezTo>
                    <a:pt x="8816" y="1"/>
                    <a:pt x="7783" y="435"/>
                    <a:pt x="6930" y="1206"/>
                  </a:cubicBezTo>
                  <a:cubicBezTo>
                    <a:pt x="6444" y="1662"/>
                    <a:pt x="1337" y="6890"/>
                    <a:pt x="608" y="9595"/>
                  </a:cubicBezTo>
                  <a:cubicBezTo>
                    <a:pt x="0" y="11997"/>
                    <a:pt x="1611" y="14884"/>
                    <a:pt x="1611" y="14884"/>
                  </a:cubicBezTo>
                  <a:lnTo>
                    <a:pt x="91" y="21237"/>
                  </a:lnTo>
                  <a:lnTo>
                    <a:pt x="19332" y="21115"/>
                  </a:lnTo>
                  <a:cubicBezTo>
                    <a:pt x="19332" y="21115"/>
                    <a:pt x="17295" y="6313"/>
                    <a:pt x="13952" y="2209"/>
                  </a:cubicBezTo>
                  <a:cubicBezTo>
                    <a:pt x="12687" y="675"/>
                    <a:pt x="11254" y="1"/>
                    <a:pt x="9901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50;p30">
              <a:extLst>
                <a:ext uri="{FF2B5EF4-FFF2-40B4-BE49-F238E27FC236}">
                  <a16:creationId xmlns:a16="http://schemas.microsoft.com/office/drawing/2014/main" id="{A4199583-D5BC-487F-84BF-25DCE2DBA5AA}"/>
                </a:ext>
              </a:extLst>
            </p:cNvPr>
            <p:cNvSpPr/>
            <p:nvPr/>
          </p:nvSpPr>
          <p:spPr>
            <a:xfrm>
              <a:off x="6760086" y="1362106"/>
              <a:ext cx="129751" cy="184992"/>
            </a:xfrm>
            <a:custGeom>
              <a:avLst/>
              <a:gdLst/>
              <a:ahLst/>
              <a:cxnLst/>
              <a:rect l="l" t="t" r="r" b="b"/>
              <a:pathLst>
                <a:path w="4195" h="5981" extrusionOk="0">
                  <a:moveTo>
                    <a:pt x="4165" y="0"/>
                  </a:moveTo>
                  <a:cubicBezTo>
                    <a:pt x="3587" y="608"/>
                    <a:pt x="2979" y="1247"/>
                    <a:pt x="2432" y="1885"/>
                  </a:cubicBezTo>
                  <a:cubicBezTo>
                    <a:pt x="2645" y="1490"/>
                    <a:pt x="2888" y="1125"/>
                    <a:pt x="3162" y="791"/>
                  </a:cubicBezTo>
                  <a:lnTo>
                    <a:pt x="3162" y="791"/>
                  </a:lnTo>
                  <a:cubicBezTo>
                    <a:pt x="2949" y="1034"/>
                    <a:pt x="2736" y="1307"/>
                    <a:pt x="2554" y="1581"/>
                  </a:cubicBezTo>
                  <a:cubicBezTo>
                    <a:pt x="2462" y="1763"/>
                    <a:pt x="2341" y="1976"/>
                    <a:pt x="2250" y="2128"/>
                  </a:cubicBezTo>
                  <a:cubicBezTo>
                    <a:pt x="2067" y="2341"/>
                    <a:pt x="1855" y="2584"/>
                    <a:pt x="1703" y="2797"/>
                  </a:cubicBezTo>
                  <a:cubicBezTo>
                    <a:pt x="1338" y="3283"/>
                    <a:pt x="1034" y="3769"/>
                    <a:pt x="730" y="4317"/>
                  </a:cubicBezTo>
                  <a:cubicBezTo>
                    <a:pt x="456" y="4833"/>
                    <a:pt x="213" y="5380"/>
                    <a:pt x="0" y="5958"/>
                  </a:cubicBezTo>
                  <a:cubicBezTo>
                    <a:pt x="0" y="5973"/>
                    <a:pt x="16" y="5981"/>
                    <a:pt x="31" y="5981"/>
                  </a:cubicBezTo>
                  <a:cubicBezTo>
                    <a:pt x="46" y="5981"/>
                    <a:pt x="61" y="5973"/>
                    <a:pt x="61" y="5958"/>
                  </a:cubicBezTo>
                  <a:cubicBezTo>
                    <a:pt x="304" y="5441"/>
                    <a:pt x="608" y="4924"/>
                    <a:pt x="912" y="4438"/>
                  </a:cubicBezTo>
                  <a:cubicBezTo>
                    <a:pt x="1247" y="3921"/>
                    <a:pt x="1581" y="3405"/>
                    <a:pt x="1946" y="2918"/>
                  </a:cubicBezTo>
                  <a:cubicBezTo>
                    <a:pt x="2645" y="1915"/>
                    <a:pt x="3405" y="973"/>
                    <a:pt x="4195" y="31"/>
                  </a:cubicBezTo>
                  <a:cubicBezTo>
                    <a:pt x="4165" y="0"/>
                    <a:pt x="4165" y="0"/>
                    <a:pt x="4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51;p30">
              <a:extLst>
                <a:ext uri="{FF2B5EF4-FFF2-40B4-BE49-F238E27FC236}">
                  <a16:creationId xmlns:a16="http://schemas.microsoft.com/office/drawing/2014/main" id="{3AA6717E-C182-42A1-A34B-1482ED68D114}"/>
                </a:ext>
              </a:extLst>
            </p:cNvPr>
            <p:cNvSpPr/>
            <p:nvPr/>
          </p:nvSpPr>
          <p:spPr>
            <a:xfrm>
              <a:off x="6887054" y="1675180"/>
              <a:ext cx="159815" cy="27033"/>
            </a:xfrm>
            <a:custGeom>
              <a:avLst/>
              <a:gdLst/>
              <a:ahLst/>
              <a:cxnLst/>
              <a:rect l="l" t="t" r="r" b="b"/>
              <a:pathLst>
                <a:path w="5167" h="874" extrusionOk="0">
                  <a:moveTo>
                    <a:pt x="29" y="0"/>
                  </a:moveTo>
                  <a:cubicBezTo>
                    <a:pt x="5" y="0"/>
                    <a:pt x="0" y="39"/>
                    <a:pt x="15" y="39"/>
                  </a:cubicBezTo>
                  <a:cubicBezTo>
                    <a:pt x="18" y="39"/>
                    <a:pt x="23" y="37"/>
                    <a:pt x="29" y="30"/>
                  </a:cubicBezTo>
                  <a:cubicBezTo>
                    <a:pt x="911" y="152"/>
                    <a:pt x="1762" y="334"/>
                    <a:pt x="2613" y="517"/>
                  </a:cubicBezTo>
                  <a:cubicBezTo>
                    <a:pt x="3069" y="608"/>
                    <a:pt x="3494" y="699"/>
                    <a:pt x="3920" y="790"/>
                  </a:cubicBezTo>
                  <a:cubicBezTo>
                    <a:pt x="4102" y="821"/>
                    <a:pt x="4315" y="851"/>
                    <a:pt x="4528" y="851"/>
                  </a:cubicBezTo>
                  <a:cubicBezTo>
                    <a:pt x="4634" y="866"/>
                    <a:pt x="4741" y="874"/>
                    <a:pt x="4847" y="874"/>
                  </a:cubicBezTo>
                  <a:cubicBezTo>
                    <a:pt x="4953" y="874"/>
                    <a:pt x="5060" y="866"/>
                    <a:pt x="5166" y="851"/>
                  </a:cubicBezTo>
                  <a:lnTo>
                    <a:pt x="5166" y="821"/>
                  </a:lnTo>
                  <a:cubicBezTo>
                    <a:pt x="4923" y="821"/>
                    <a:pt x="4710" y="790"/>
                    <a:pt x="4497" y="730"/>
                  </a:cubicBezTo>
                  <a:cubicBezTo>
                    <a:pt x="4285" y="699"/>
                    <a:pt x="4072" y="638"/>
                    <a:pt x="3859" y="578"/>
                  </a:cubicBezTo>
                  <a:cubicBezTo>
                    <a:pt x="3464" y="456"/>
                    <a:pt x="3038" y="365"/>
                    <a:pt x="2613" y="274"/>
                  </a:cubicBezTo>
                  <a:cubicBezTo>
                    <a:pt x="1762" y="122"/>
                    <a:pt x="911" y="3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2;p30">
              <a:extLst>
                <a:ext uri="{FF2B5EF4-FFF2-40B4-BE49-F238E27FC236}">
                  <a16:creationId xmlns:a16="http://schemas.microsoft.com/office/drawing/2014/main" id="{B7362919-811B-432E-AA7F-9CB3553B108A}"/>
                </a:ext>
              </a:extLst>
            </p:cNvPr>
            <p:cNvSpPr/>
            <p:nvPr/>
          </p:nvSpPr>
          <p:spPr>
            <a:xfrm>
              <a:off x="6822163" y="1694913"/>
              <a:ext cx="133494" cy="7825"/>
            </a:xfrm>
            <a:custGeom>
              <a:avLst/>
              <a:gdLst/>
              <a:ahLst/>
              <a:cxnLst/>
              <a:rect l="l" t="t" r="r" b="b"/>
              <a:pathLst>
                <a:path w="4316" h="253" extrusionOk="0">
                  <a:moveTo>
                    <a:pt x="2188" y="0"/>
                  </a:moveTo>
                  <a:cubicBezTo>
                    <a:pt x="1458" y="31"/>
                    <a:pt x="759" y="122"/>
                    <a:pt x="30" y="213"/>
                  </a:cubicBezTo>
                  <a:cubicBezTo>
                    <a:pt x="6" y="213"/>
                    <a:pt x="1" y="252"/>
                    <a:pt x="15" y="252"/>
                  </a:cubicBezTo>
                  <a:cubicBezTo>
                    <a:pt x="19" y="252"/>
                    <a:pt x="24" y="250"/>
                    <a:pt x="30" y="244"/>
                  </a:cubicBezTo>
                  <a:cubicBezTo>
                    <a:pt x="759" y="213"/>
                    <a:pt x="1458" y="183"/>
                    <a:pt x="2188" y="183"/>
                  </a:cubicBezTo>
                  <a:cubicBezTo>
                    <a:pt x="2553" y="183"/>
                    <a:pt x="2887" y="152"/>
                    <a:pt x="3252" y="152"/>
                  </a:cubicBezTo>
                  <a:lnTo>
                    <a:pt x="4316" y="152"/>
                  </a:lnTo>
                  <a:lnTo>
                    <a:pt x="4316" y="92"/>
                  </a:lnTo>
                  <a:cubicBezTo>
                    <a:pt x="4133" y="92"/>
                    <a:pt x="3951" y="31"/>
                    <a:pt x="3769" y="31"/>
                  </a:cubicBezTo>
                  <a:lnTo>
                    <a:pt x="32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53;p30">
              <a:extLst>
                <a:ext uri="{FF2B5EF4-FFF2-40B4-BE49-F238E27FC236}">
                  <a16:creationId xmlns:a16="http://schemas.microsoft.com/office/drawing/2014/main" id="{99A89969-AC0A-4E43-8447-E6B2461590B6}"/>
                </a:ext>
              </a:extLst>
            </p:cNvPr>
            <p:cNvSpPr/>
            <p:nvPr/>
          </p:nvSpPr>
          <p:spPr>
            <a:xfrm>
              <a:off x="5332945" y="842204"/>
              <a:ext cx="1549376" cy="1549376"/>
            </a:xfrm>
            <a:custGeom>
              <a:avLst/>
              <a:gdLst/>
              <a:ahLst/>
              <a:cxnLst/>
              <a:rect l="l" t="t" r="r" b="b"/>
              <a:pathLst>
                <a:path w="50093" h="50093" extrusionOk="0">
                  <a:moveTo>
                    <a:pt x="11065" y="1"/>
                  </a:moveTo>
                  <a:lnTo>
                    <a:pt x="1" y="11095"/>
                  </a:lnTo>
                  <a:lnTo>
                    <a:pt x="38998" y="50093"/>
                  </a:lnTo>
                  <a:lnTo>
                    <a:pt x="50093" y="39029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54;p30">
              <a:extLst>
                <a:ext uri="{FF2B5EF4-FFF2-40B4-BE49-F238E27FC236}">
                  <a16:creationId xmlns:a16="http://schemas.microsoft.com/office/drawing/2014/main" id="{69F0CF39-0C3F-46B9-9031-0D9E0E938197}"/>
                </a:ext>
              </a:extLst>
            </p:cNvPr>
            <p:cNvSpPr/>
            <p:nvPr/>
          </p:nvSpPr>
          <p:spPr>
            <a:xfrm>
              <a:off x="5413796" y="924014"/>
              <a:ext cx="424050" cy="424019"/>
            </a:xfrm>
            <a:custGeom>
              <a:avLst/>
              <a:gdLst/>
              <a:ahLst/>
              <a:cxnLst/>
              <a:rect l="l" t="t" r="r" b="b"/>
              <a:pathLst>
                <a:path w="13710" h="13709" extrusionOk="0">
                  <a:moveTo>
                    <a:pt x="8329" y="0"/>
                  </a:moveTo>
                  <a:lnTo>
                    <a:pt x="1" y="8328"/>
                  </a:lnTo>
                  <a:lnTo>
                    <a:pt x="5381" y="13708"/>
                  </a:lnTo>
                  <a:lnTo>
                    <a:pt x="13709" y="5380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55;p30">
              <a:extLst>
                <a:ext uri="{FF2B5EF4-FFF2-40B4-BE49-F238E27FC236}">
                  <a16:creationId xmlns:a16="http://schemas.microsoft.com/office/drawing/2014/main" id="{9C177BCF-887C-4CFF-8C3C-176D48CC801A}"/>
                </a:ext>
              </a:extLst>
            </p:cNvPr>
            <p:cNvSpPr/>
            <p:nvPr/>
          </p:nvSpPr>
          <p:spPr>
            <a:xfrm>
              <a:off x="5615924" y="1126141"/>
              <a:ext cx="424978" cy="424019"/>
            </a:xfrm>
            <a:custGeom>
              <a:avLst/>
              <a:gdLst/>
              <a:ahLst/>
              <a:cxnLst/>
              <a:rect l="l" t="t" r="r" b="b"/>
              <a:pathLst>
                <a:path w="13740" h="13709" extrusionOk="0">
                  <a:moveTo>
                    <a:pt x="8329" y="0"/>
                  </a:moveTo>
                  <a:lnTo>
                    <a:pt x="1" y="8328"/>
                  </a:lnTo>
                  <a:lnTo>
                    <a:pt x="5411" y="13708"/>
                  </a:lnTo>
                  <a:lnTo>
                    <a:pt x="13740" y="5380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56;p30">
              <a:extLst>
                <a:ext uri="{FF2B5EF4-FFF2-40B4-BE49-F238E27FC236}">
                  <a16:creationId xmlns:a16="http://schemas.microsoft.com/office/drawing/2014/main" id="{6CC3B2D1-180A-4BDD-B7CD-DC76CC8438EC}"/>
                </a:ext>
              </a:extLst>
            </p:cNvPr>
            <p:cNvSpPr/>
            <p:nvPr/>
          </p:nvSpPr>
          <p:spPr>
            <a:xfrm>
              <a:off x="5818051" y="1328269"/>
              <a:ext cx="424978" cy="424019"/>
            </a:xfrm>
            <a:custGeom>
              <a:avLst/>
              <a:gdLst/>
              <a:ahLst/>
              <a:cxnLst/>
              <a:rect l="l" t="t" r="r" b="b"/>
              <a:pathLst>
                <a:path w="13740" h="13709" extrusionOk="0">
                  <a:moveTo>
                    <a:pt x="8329" y="0"/>
                  </a:moveTo>
                  <a:lnTo>
                    <a:pt x="1" y="8329"/>
                  </a:lnTo>
                  <a:lnTo>
                    <a:pt x="5411" y="13709"/>
                  </a:lnTo>
                  <a:lnTo>
                    <a:pt x="13740" y="5380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57;p30">
              <a:extLst>
                <a:ext uri="{FF2B5EF4-FFF2-40B4-BE49-F238E27FC236}">
                  <a16:creationId xmlns:a16="http://schemas.microsoft.com/office/drawing/2014/main" id="{A1657AB0-0B84-4E1C-B2ED-4353C50288B4}"/>
                </a:ext>
              </a:extLst>
            </p:cNvPr>
            <p:cNvSpPr/>
            <p:nvPr/>
          </p:nvSpPr>
          <p:spPr>
            <a:xfrm>
              <a:off x="6021138" y="1530396"/>
              <a:ext cx="424019" cy="424019"/>
            </a:xfrm>
            <a:custGeom>
              <a:avLst/>
              <a:gdLst/>
              <a:ahLst/>
              <a:cxnLst/>
              <a:rect l="l" t="t" r="r" b="b"/>
              <a:pathLst>
                <a:path w="13709" h="13709" extrusionOk="0">
                  <a:moveTo>
                    <a:pt x="8298" y="0"/>
                  </a:moveTo>
                  <a:lnTo>
                    <a:pt x="0" y="8329"/>
                  </a:lnTo>
                  <a:lnTo>
                    <a:pt x="5380" y="13709"/>
                  </a:lnTo>
                  <a:lnTo>
                    <a:pt x="13709" y="5380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58;p30">
              <a:extLst>
                <a:ext uri="{FF2B5EF4-FFF2-40B4-BE49-F238E27FC236}">
                  <a16:creationId xmlns:a16="http://schemas.microsoft.com/office/drawing/2014/main" id="{E9560C1D-A565-4EBA-8E3A-CE1899EA3A48}"/>
                </a:ext>
              </a:extLst>
            </p:cNvPr>
            <p:cNvSpPr/>
            <p:nvPr/>
          </p:nvSpPr>
          <p:spPr>
            <a:xfrm>
              <a:off x="6223265" y="1732524"/>
              <a:ext cx="424019" cy="424978"/>
            </a:xfrm>
            <a:custGeom>
              <a:avLst/>
              <a:gdLst/>
              <a:ahLst/>
              <a:cxnLst/>
              <a:rect l="l" t="t" r="r" b="b"/>
              <a:pathLst>
                <a:path w="13709" h="13740" extrusionOk="0">
                  <a:moveTo>
                    <a:pt x="8329" y="0"/>
                  </a:moveTo>
                  <a:lnTo>
                    <a:pt x="0" y="8329"/>
                  </a:lnTo>
                  <a:lnTo>
                    <a:pt x="5380" y="13739"/>
                  </a:lnTo>
                  <a:lnTo>
                    <a:pt x="13709" y="5411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59;p30">
              <a:extLst>
                <a:ext uri="{FF2B5EF4-FFF2-40B4-BE49-F238E27FC236}">
                  <a16:creationId xmlns:a16="http://schemas.microsoft.com/office/drawing/2014/main" id="{B899A196-3D22-41B5-9DE4-860279E4352F}"/>
                </a:ext>
              </a:extLst>
            </p:cNvPr>
            <p:cNvSpPr/>
            <p:nvPr/>
          </p:nvSpPr>
          <p:spPr>
            <a:xfrm>
              <a:off x="6562660" y="2089054"/>
              <a:ext cx="133525" cy="99471"/>
            </a:xfrm>
            <a:custGeom>
              <a:avLst/>
              <a:gdLst/>
              <a:ahLst/>
              <a:cxnLst/>
              <a:rect l="l" t="t" r="r" b="b"/>
              <a:pathLst>
                <a:path w="4317" h="3216" extrusionOk="0">
                  <a:moveTo>
                    <a:pt x="2155" y="1"/>
                  </a:moveTo>
                  <a:cubicBezTo>
                    <a:pt x="1740" y="1"/>
                    <a:pt x="1322" y="160"/>
                    <a:pt x="1003" y="479"/>
                  </a:cubicBezTo>
                  <a:cubicBezTo>
                    <a:pt x="0" y="1483"/>
                    <a:pt x="699" y="3215"/>
                    <a:pt x="2158" y="3215"/>
                  </a:cubicBezTo>
                  <a:cubicBezTo>
                    <a:pt x="3587" y="3215"/>
                    <a:pt x="4316" y="1483"/>
                    <a:pt x="3283" y="479"/>
                  </a:cubicBezTo>
                  <a:cubicBezTo>
                    <a:pt x="2979" y="160"/>
                    <a:pt x="2569" y="1"/>
                    <a:pt x="2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60;p30">
              <a:extLst>
                <a:ext uri="{FF2B5EF4-FFF2-40B4-BE49-F238E27FC236}">
                  <a16:creationId xmlns:a16="http://schemas.microsoft.com/office/drawing/2014/main" id="{97941063-6BB7-41B5-B1C7-6796D5514805}"/>
                </a:ext>
              </a:extLst>
            </p:cNvPr>
            <p:cNvSpPr/>
            <p:nvPr/>
          </p:nvSpPr>
          <p:spPr>
            <a:xfrm>
              <a:off x="5982599" y="539492"/>
              <a:ext cx="911012" cy="1774052"/>
            </a:xfrm>
            <a:custGeom>
              <a:avLst/>
              <a:gdLst/>
              <a:ahLst/>
              <a:cxnLst/>
              <a:rect l="l" t="t" r="r" b="b"/>
              <a:pathLst>
                <a:path w="29454" h="57357" extrusionOk="0">
                  <a:moveTo>
                    <a:pt x="15168" y="0"/>
                  </a:moveTo>
                  <a:lnTo>
                    <a:pt x="0" y="4073"/>
                  </a:lnTo>
                  <a:lnTo>
                    <a:pt x="14317" y="57357"/>
                  </a:lnTo>
                  <a:lnTo>
                    <a:pt x="29454" y="53284"/>
                  </a:lnTo>
                  <a:lnTo>
                    <a:pt x="15168" y="0"/>
                  </a:lnTo>
                  <a:close/>
                </a:path>
              </a:pathLst>
            </a:custGeom>
            <a:solidFill>
              <a:srgbClr val="DA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61;p30">
              <a:extLst>
                <a:ext uri="{FF2B5EF4-FFF2-40B4-BE49-F238E27FC236}">
                  <a16:creationId xmlns:a16="http://schemas.microsoft.com/office/drawing/2014/main" id="{AE6A8AB4-D46D-4F63-9A92-6ACCDE47521D}"/>
                </a:ext>
              </a:extLst>
            </p:cNvPr>
            <p:cNvSpPr/>
            <p:nvPr/>
          </p:nvSpPr>
          <p:spPr>
            <a:xfrm>
              <a:off x="6054975" y="607167"/>
              <a:ext cx="413689" cy="322507"/>
            </a:xfrm>
            <a:custGeom>
              <a:avLst/>
              <a:gdLst/>
              <a:ahLst/>
              <a:cxnLst/>
              <a:rect l="l" t="t" r="r" b="b"/>
              <a:pathLst>
                <a:path w="13375" h="10427" extrusionOk="0">
                  <a:moveTo>
                    <a:pt x="11399" y="1"/>
                  </a:moveTo>
                  <a:lnTo>
                    <a:pt x="1" y="3071"/>
                  </a:lnTo>
                  <a:lnTo>
                    <a:pt x="1976" y="10426"/>
                  </a:lnTo>
                  <a:lnTo>
                    <a:pt x="13375" y="7387"/>
                  </a:lnTo>
                  <a:lnTo>
                    <a:pt x="1139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62;p30">
              <a:extLst>
                <a:ext uri="{FF2B5EF4-FFF2-40B4-BE49-F238E27FC236}">
                  <a16:creationId xmlns:a16="http://schemas.microsoft.com/office/drawing/2014/main" id="{76146597-CE6B-418F-9AC7-322B1BA6747C}"/>
                </a:ext>
              </a:extLst>
            </p:cNvPr>
            <p:cNvSpPr/>
            <p:nvPr/>
          </p:nvSpPr>
          <p:spPr>
            <a:xfrm>
              <a:off x="6129238" y="883588"/>
              <a:ext cx="412761" cy="322476"/>
            </a:xfrm>
            <a:custGeom>
              <a:avLst/>
              <a:gdLst/>
              <a:ahLst/>
              <a:cxnLst/>
              <a:rect l="l" t="t" r="r" b="b"/>
              <a:pathLst>
                <a:path w="13345" h="10426" extrusionOk="0">
                  <a:moveTo>
                    <a:pt x="11369" y="0"/>
                  </a:moveTo>
                  <a:lnTo>
                    <a:pt x="1" y="3040"/>
                  </a:lnTo>
                  <a:lnTo>
                    <a:pt x="1977" y="10426"/>
                  </a:lnTo>
                  <a:lnTo>
                    <a:pt x="13345" y="738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63;p30">
              <a:extLst>
                <a:ext uri="{FF2B5EF4-FFF2-40B4-BE49-F238E27FC236}">
                  <a16:creationId xmlns:a16="http://schemas.microsoft.com/office/drawing/2014/main" id="{0AFC8866-41B9-4694-99DD-D89FF3CCA5D9}"/>
                </a:ext>
              </a:extLst>
            </p:cNvPr>
            <p:cNvSpPr/>
            <p:nvPr/>
          </p:nvSpPr>
          <p:spPr>
            <a:xfrm>
              <a:off x="6203532" y="1159979"/>
              <a:ext cx="412730" cy="322476"/>
            </a:xfrm>
            <a:custGeom>
              <a:avLst/>
              <a:gdLst/>
              <a:ahLst/>
              <a:cxnLst/>
              <a:rect l="l" t="t" r="r" b="b"/>
              <a:pathLst>
                <a:path w="13344" h="10426" extrusionOk="0">
                  <a:moveTo>
                    <a:pt x="11368" y="0"/>
                  </a:moveTo>
                  <a:lnTo>
                    <a:pt x="0" y="3040"/>
                  </a:lnTo>
                  <a:lnTo>
                    <a:pt x="1976" y="10426"/>
                  </a:lnTo>
                  <a:lnTo>
                    <a:pt x="13344" y="735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64;p30">
              <a:extLst>
                <a:ext uri="{FF2B5EF4-FFF2-40B4-BE49-F238E27FC236}">
                  <a16:creationId xmlns:a16="http://schemas.microsoft.com/office/drawing/2014/main" id="{E72619D2-508F-46C2-819B-495953450628}"/>
                </a:ext>
              </a:extLst>
            </p:cNvPr>
            <p:cNvSpPr/>
            <p:nvPr/>
          </p:nvSpPr>
          <p:spPr>
            <a:xfrm>
              <a:off x="6277795" y="1436369"/>
              <a:ext cx="412761" cy="322507"/>
            </a:xfrm>
            <a:custGeom>
              <a:avLst/>
              <a:gdLst/>
              <a:ahLst/>
              <a:cxnLst/>
              <a:rect l="l" t="t" r="r" b="b"/>
              <a:pathLst>
                <a:path w="13345" h="10427" extrusionOk="0">
                  <a:moveTo>
                    <a:pt x="11368" y="1"/>
                  </a:moveTo>
                  <a:lnTo>
                    <a:pt x="0" y="3040"/>
                  </a:lnTo>
                  <a:lnTo>
                    <a:pt x="1976" y="10426"/>
                  </a:lnTo>
                  <a:lnTo>
                    <a:pt x="13344" y="735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65;p30">
              <a:extLst>
                <a:ext uri="{FF2B5EF4-FFF2-40B4-BE49-F238E27FC236}">
                  <a16:creationId xmlns:a16="http://schemas.microsoft.com/office/drawing/2014/main" id="{336A295E-15CE-4679-8E8C-7B4A093B123E}"/>
                </a:ext>
              </a:extLst>
            </p:cNvPr>
            <p:cNvSpPr/>
            <p:nvPr/>
          </p:nvSpPr>
          <p:spPr>
            <a:xfrm>
              <a:off x="6352058" y="1712760"/>
              <a:ext cx="412761" cy="322507"/>
            </a:xfrm>
            <a:custGeom>
              <a:avLst/>
              <a:gdLst/>
              <a:ahLst/>
              <a:cxnLst/>
              <a:rect l="l" t="t" r="r" b="b"/>
              <a:pathLst>
                <a:path w="13345" h="10427" extrusionOk="0">
                  <a:moveTo>
                    <a:pt x="11369" y="1"/>
                  </a:moveTo>
                  <a:lnTo>
                    <a:pt x="1" y="3040"/>
                  </a:lnTo>
                  <a:lnTo>
                    <a:pt x="1976" y="10427"/>
                  </a:lnTo>
                  <a:lnTo>
                    <a:pt x="13344" y="735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66;p30">
              <a:extLst>
                <a:ext uri="{FF2B5EF4-FFF2-40B4-BE49-F238E27FC236}">
                  <a16:creationId xmlns:a16="http://schemas.microsoft.com/office/drawing/2014/main" id="{41F1DAB4-276F-46AD-BD37-588FE7FC51F4}"/>
                </a:ext>
              </a:extLst>
            </p:cNvPr>
            <p:cNvSpPr/>
            <p:nvPr/>
          </p:nvSpPr>
          <p:spPr>
            <a:xfrm>
              <a:off x="6565475" y="2088838"/>
              <a:ext cx="120782" cy="100059"/>
            </a:xfrm>
            <a:custGeom>
              <a:avLst/>
              <a:gdLst/>
              <a:ahLst/>
              <a:cxnLst/>
              <a:rect l="l" t="t" r="r" b="b"/>
              <a:pathLst>
                <a:path w="3905" h="3235" extrusionOk="0">
                  <a:moveTo>
                    <a:pt x="2070" y="1"/>
                  </a:moveTo>
                  <a:cubicBezTo>
                    <a:pt x="1928" y="1"/>
                    <a:pt x="1785" y="20"/>
                    <a:pt x="1642" y="61"/>
                  </a:cubicBezTo>
                  <a:cubicBezTo>
                    <a:pt x="244" y="426"/>
                    <a:pt x="0" y="2280"/>
                    <a:pt x="1247" y="3009"/>
                  </a:cubicBezTo>
                  <a:cubicBezTo>
                    <a:pt x="1513" y="3165"/>
                    <a:pt x="1790" y="3235"/>
                    <a:pt x="2057" y="3235"/>
                  </a:cubicBezTo>
                  <a:cubicBezTo>
                    <a:pt x="3044" y="3235"/>
                    <a:pt x="3904" y="2285"/>
                    <a:pt x="3618" y="1186"/>
                  </a:cubicBezTo>
                  <a:cubicBezTo>
                    <a:pt x="3415" y="477"/>
                    <a:pt x="2771" y="1"/>
                    <a:pt x="2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67;p30">
              <a:extLst>
                <a:ext uri="{FF2B5EF4-FFF2-40B4-BE49-F238E27FC236}">
                  <a16:creationId xmlns:a16="http://schemas.microsoft.com/office/drawing/2014/main" id="{00644CB5-D7F9-403E-96AA-23A836D664C0}"/>
                </a:ext>
              </a:extLst>
            </p:cNvPr>
            <p:cNvSpPr/>
            <p:nvPr/>
          </p:nvSpPr>
          <p:spPr>
            <a:xfrm>
              <a:off x="6919345" y="1278564"/>
              <a:ext cx="715102" cy="1042805"/>
            </a:xfrm>
            <a:custGeom>
              <a:avLst/>
              <a:gdLst/>
              <a:ahLst/>
              <a:cxnLst/>
              <a:rect l="l" t="t" r="r" b="b"/>
              <a:pathLst>
                <a:path w="23120" h="33715" extrusionOk="0">
                  <a:moveTo>
                    <a:pt x="5942" y="0"/>
                  </a:moveTo>
                  <a:cubicBezTo>
                    <a:pt x="5011" y="0"/>
                    <a:pt x="4663" y="1189"/>
                    <a:pt x="5946" y="4829"/>
                  </a:cubicBezTo>
                  <a:cubicBezTo>
                    <a:pt x="7739" y="9966"/>
                    <a:pt x="11113" y="16288"/>
                    <a:pt x="11174" y="16744"/>
                  </a:cubicBezTo>
                  <a:cubicBezTo>
                    <a:pt x="11235" y="17230"/>
                    <a:pt x="2359" y="23310"/>
                    <a:pt x="1052" y="24617"/>
                  </a:cubicBezTo>
                  <a:cubicBezTo>
                    <a:pt x="0" y="25668"/>
                    <a:pt x="6504" y="33715"/>
                    <a:pt x="8116" y="33715"/>
                  </a:cubicBezTo>
                  <a:cubicBezTo>
                    <a:pt x="8181" y="33715"/>
                    <a:pt x="8238" y="33701"/>
                    <a:pt x="8286" y="33674"/>
                  </a:cubicBezTo>
                  <a:cubicBezTo>
                    <a:pt x="11174" y="32033"/>
                    <a:pt x="18317" y="25802"/>
                    <a:pt x="21296" y="20148"/>
                  </a:cubicBezTo>
                  <a:cubicBezTo>
                    <a:pt x="23119" y="16714"/>
                    <a:pt x="13727" y="6045"/>
                    <a:pt x="8590" y="1486"/>
                  </a:cubicBezTo>
                  <a:cubicBezTo>
                    <a:pt x="7676" y="676"/>
                    <a:pt x="6644" y="0"/>
                    <a:pt x="5942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68;p30">
              <a:extLst>
                <a:ext uri="{FF2B5EF4-FFF2-40B4-BE49-F238E27FC236}">
                  <a16:creationId xmlns:a16="http://schemas.microsoft.com/office/drawing/2014/main" id="{B34A50BA-7D76-4DDE-B90D-E8A46933AA87}"/>
                </a:ext>
              </a:extLst>
            </p:cNvPr>
            <p:cNvSpPr/>
            <p:nvPr/>
          </p:nvSpPr>
          <p:spPr>
            <a:xfrm>
              <a:off x="6435723" y="1974984"/>
              <a:ext cx="754970" cy="401843"/>
            </a:xfrm>
            <a:custGeom>
              <a:avLst/>
              <a:gdLst/>
              <a:ahLst/>
              <a:cxnLst/>
              <a:rect l="l" t="t" r="r" b="b"/>
              <a:pathLst>
                <a:path w="24409" h="12992" extrusionOk="0">
                  <a:moveTo>
                    <a:pt x="13889" y="0"/>
                  </a:moveTo>
                  <a:cubicBezTo>
                    <a:pt x="12278" y="0"/>
                    <a:pt x="9776" y="218"/>
                    <a:pt x="8664" y="702"/>
                  </a:cubicBezTo>
                  <a:cubicBezTo>
                    <a:pt x="6901" y="1493"/>
                    <a:pt x="1" y="5900"/>
                    <a:pt x="1034" y="7602"/>
                  </a:cubicBezTo>
                  <a:cubicBezTo>
                    <a:pt x="1170" y="7821"/>
                    <a:pt x="1398" y="7914"/>
                    <a:pt x="1690" y="7914"/>
                  </a:cubicBezTo>
                  <a:cubicBezTo>
                    <a:pt x="2686" y="7914"/>
                    <a:pt x="4424" y="6822"/>
                    <a:pt x="5724" y="5890"/>
                  </a:cubicBezTo>
                  <a:lnTo>
                    <a:pt x="5724" y="5890"/>
                  </a:lnTo>
                  <a:cubicBezTo>
                    <a:pt x="4109" y="7230"/>
                    <a:pt x="2050" y="9272"/>
                    <a:pt x="2980" y="10338"/>
                  </a:cubicBezTo>
                  <a:cubicBezTo>
                    <a:pt x="3156" y="10536"/>
                    <a:pt x="3392" y="10624"/>
                    <a:pt x="3669" y="10624"/>
                  </a:cubicBezTo>
                  <a:cubicBezTo>
                    <a:pt x="4357" y="10624"/>
                    <a:pt x="5303" y="10087"/>
                    <a:pt x="6250" y="9380"/>
                  </a:cubicBezTo>
                  <a:lnTo>
                    <a:pt x="6250" y="9380"/>
                  </a:lnTo>
                  <a:cubicBezTo>
                    <a:pt x="5482" y="10347"/>
                    <a:pt x="5080" y="11286"/>
                    <a:pt x="5746" y="11827"/>
                  </a:cubicBezTo>
                  <a:cubicBezTo>
                    <a:pt x="5875" y="11933"/>
                    <a:pt x="6041" y="11981"/>
                    <a:pt x="6236" y="11981"/>
                  </a:cubicBezTo>
                  <a:cubicBezTo>
                    <a:pt x="7071" y="11981"/>
                    <a:pt x="8431" y="11099"/>
                    <a:pt x="9655" y="10146"/>
                  </a:cubicBezTo>
                  <a:lnTo>
                    <a:pt x="9655" y="10146"/>
                  </a:lnTo>
                  <a:cubicBezTo>
                    <a:pt x="8687" y="11151"/>
                    <a:pt x="7965" y="12215"/>
                    <a:pt x="8572" y="12739"/>
                  </a:cubicBezTo>
                  <a:cubicBezTo>
                    <a:pt x="8765" y="12915"/>
                    <a:pt x="9021" y="12992"/>
                    <a:pt x="9322" y="12992"/>
                  </a:cubicBezTo>
                  <a:cubicBezTo>
                    <a:pt x="11303" y="12992"/>
                    <a:pt x="15199" y="9669"/>
                    <a:pt x="15199" y="9669"/>
                  </a:cubicBezTo>
                  <a:cubicBezTo>
                    <a:pt x="17557" y="11143"/>
                    <a:pt x="19535" y="11656"/>
                    <a:pt x="21168" y="11656"/>
                  </a:cubicBezTo>
                  <a:cubicBezTo>
                    <a:pt x="22229" y="11656"/>
                    <a:pt x="23144" y="11439"/>
                    <a:pt x="23922" y="11128"/>
                  </a:cubicBezTo>
                  <a:cubicBezTo>
                    <a:pt x="24409" y="10976"/>
                    <a:pt x="21430" y="307"/>
                    <a:pt x="21430" y="307"/>
                  </a:cubicBezTo>
                  <a:cubicBezTo>
                    <a:pt x="21430" y="307"/>
                    <a:pt x="17083" y="34"/>
                    <a:pt x="14196" y="3"/>
                  </a:cubicBezTo>
                  <a:cubicBezTo>
                    <a:pt x="14098" y="1"/>
                    <a:pt x="13995" y="0"/>
                    <a:pt x="13889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69;p30">
              <a:extLst>
                <a:ext uri="{FF2B5EF4-FFF2-40B4-BE49-F238E27FC236}">
                  <a16:creationId xmlns:a16="http://schemas.microsoft.com/office/drawing/2014/main" id="{0D89CF47-93C9-487E-B814-4223BAD8ADB9}"/>
                </a:ext>
              </a:extLst>
            </p:cNvPr>
            <p:cNvSpPr/>
            <p:nvPr/>
          </p:nvSpPr>
          <p:spPr>
            <a:xfrm>
              <a:off x="6532627" y="2075259"/>
              <a:ext cx="185178" cy="164981"/>
            </a:xfrm>
            <a:custGeom>
              <a:avLst/>
              <a:gdLst/>
              <a:ahLst/>
              <a:cxnLst/>
              <a:rect l="l" t="t" r="r" b="b"/>
              <a:pathLst>
                <a:path w="5987" h="5334" extrusionOk="0">
                  <a:moveTo>
                    <a:pt x="5978" y="0"/>
                  </a:moveTo>
                  <a:cubicBezTo>
                    <a:pt x="5973" y="0"/>
                    <a:pt x="5966" y="3"/>
                    <a:pt x="5956" y="14"/>
                  </a:cubicBezTo>
                  <a:cubicBezTo>
                    <a:pt x="1447" y="2659"/>
                    <a:pt x="0" y="5334"/>
                    <a:pt x="28" y="5334"/>
                  </a:cubicBezTo>
                  <a:cubicBezTo>
                    <a:pt x="28" y="5334"/>
                    <a:pt x="28" y="5333"/>
                    <a:pt x="29" y="5333"/>
                  </a:cubicBezTo>
                  <a:cubicBezTo>
                    <a:pt x="1245" y="3813"/>
                    <a:pt x="3616" y="1898"/>
                    <a:pt x="4284" y="1412"/>
                  </a:cubicBezTo>
                  <a:cubicBezTo>
                    <a:pt x="4953" y="895"/>
                    <a:pt x="5318" y="530"/>
                    <a:pt x="5987" y="14"/>
                  </a:cubicBezTo>
                  <a:cubicBezTo>
                    <a:pt x="5987" y="14"/>
                    <a:pt x="5987" y="0"/>
                    <a:pt x="5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0;p30">
              <a:extLst>
                <a:ext uri="{FF2B5EF4-FFF2-40B4-BE49-F238E27FC236}">
                  <a16:creationId xmlns:a16="http://schemas.microsoft.com/office/drawing/2014/main" id="{470621D3-A752-4AB6-BB71-A41D18549BF6}"/>
                </a:ext>
              </a:extLst>
            </p:cNvPr>
            <p:cNvSpPr/>
            <p:nvPr/>
          </p:nvSpPr>
          <p:spPr>
            <a:xfrm>
              <a:off x="6627984" y="2142408"/>
              <a:ext cx="156568" cy="123658"/>
            </a:xfrm>
            <a:custGeom>
              <a:avLst/>
              <a:gdLst/>
              <a:ahLst/>
              <a:cxnLst/>
              <a:rect l="l" t="t" r="r" b="b"/>
              <a:pathLst>
                <a:path w="5062" h="3998" extrusionOk="0">
                  <a:moveTo>
                    <a:pt x="5062" y="1"/>
                  </a:moveTo>
                  <a:cubicBezTo>
                    <a:pt x="3147" y="1004"/>
                    <a:pt x="1445" y="2341"/>
                    <a:pt x="16" y="3952"/>
                  </a:cubicBezTo>
                  <a:cubicBezTo>
                    <a:pt x="1" y="3983"/>
                    <a:pt x="1" y="3998"/>
                    <a:pt x="12" y="3998"/>
                  </a:cubicBezTo>
                  <a:cubicBezTo>
                    <a:pt x="24" y="3998"/>
                    <a:pt x="46" y="3983"/>
                    <a:pt x="77" y="3952"/>
                  </a:cubicBezTo>
                  <a:cubicBezTo>
                    <a:pt x="897" y="3283"/>
                    <a:pt x="4211" y="669"/>
                    <a:pt x="5062" y="31"/>
                  </a:cubicBezTo>
                  <a:lnTo>
                    <a:pt x="50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71;p30">
              <a:extLst>
                <a:ext uri="{FF2B5EF4-FFF2-40B4-BE49-F238E27FC236}">
                  <a16:creationId xmlns:a16="http://schemas.microsoft.com/office/drawing/2014/main" id="{608A42B8-BBCB-4BEC-90C6-2E53DE733B2B}"/>
                </a:ext>
              </a:extLst>
            </p:cNvPr>
            <p:cNvSpPr/>
            <p:nvPr/>
          </p:nvSpPr>
          <p:spPr>
            <a:xfrm>
              <a:off x="6728105" y="2196691"/>
              <a:ext cx="120194" cy="99471"/>
            </a:xfrm>
            <a:custGeom>
              <a:avLst/>
              <a:gdLst/>
              <a:ahLst/>
              <a:cxnLst/>
              <a:rect l="l" t="t" r="r" b="b"/>
              <a:pathLst>
                <a:path w="3886" h="3216" extrusionOk="0">
                  <a:moveTo>
                    <a:pt x="3849" y="0"/>
                  </a:moveTo>
                  <a:cubicBezTo>
                    <a:pt x="3843" y="0"/>
                    <a:pt x="3837" y="3"/>
                    <a:pt x="3831" y="9"/>
                  </a:cubicBezTo>
                  <a:cubicBezTo>
                    <a:pt x="2372" y="799"/>
                    <a:pt x="1095" y="1863"/>
                    <a:pt x="31" y="3170"/>
                  </a:cubicBezTo>
                  <a:cubicBezTo>
                    <a:pt x="1" y="3200"/>
                    <a:pt x="1" y="3215"/>
                    <a:pt x="16" y="3215"/>
                  </a:cubicBezTo>
                  <a:cubicBezTo>
                    <a:pt x="31" y="3215"/>
                    <a:pt x="62" y="3200"/>
                    <a:pt x="92" y="3170"/>
                  </a:cubicBezTo>
                  <a:cubicBezTo>
                    <a:pt x="1338" y="2076"/>
                    <a:pt x="2311" y="1224"/>
                    <a:pt x="3861" y="39"/>
                  </a:cubicBezTo>
                  <a:cubicBezTo>
                    <a:pt x="3885" y="39"/>
                    <a:pt x="3871" y="0"/>
                    <a:pt x="3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2;p30">
              <a:extLst>
                <a:ext uri="{FF2B5EF4-FFF2-40B4-BE49-F238E27FC236}">
                  <a16:creationId xmlns:a16="http://schemas.microsoft.com/office/drawing/2014/main" id="{A0463EE0-02D5-4726-9488-228E538AB7B1}"/>
                </a:ext>
              </a:extLst>
            </p:cNvPr>
            <p:cNvSpPr/>
            <p:nvPr/>
          </p:nvSpPr>
          <p:spPr>
            <a:xfrm>
              <a:off x="7048849" y="1267244"/>
              <a:ext cx="402276" cy="355293"/>
            </a:xfrm>
            <a:custGeom>
              <a:avLst/>
              <a:gdLst/>
              <a:ahLst/>
              <a:cxnLst/>
              <a:rect l="l" t="t" r="r" b="b"/>
              <a:pathLst>
                <a:path w="13006" h="11487" extrusionOk="0">
                  <a:moveTo>
                    <a:pt x="1542" y="1"/>
                  </a:moveTo>
                  <a:cubicBezTo>
                    <a:pt x="597" y="1"/>
                    <a:pt x="1" y="844"/>
                    <a:pt x="452" y="2733"/>
                  </a:cubicBezTo>
                  <a:cubicBezTo>
                    <a:pt x="1272" y="6289"/>
                    <a:pt x="4130" y="11487"/>
                    <a:pt x="4130" y="11487"/>
                  </a:cubicBezTo>
                  <a:lnTo>
                    <a:pt x="13005" y="8660"/>
                  </a:lnTo>
                  <a:cubicBezTo>
                    <a:pt x="13005" y="8660"/>
                    <a:pt x="8112" y="3584"/>
                    <a:pt x="2853" y="423"/>
                  </a:cubicBezTo>
                  <a:cubicBezTo>
                    <a:pt x="2389" y="146"/>
                    <a:pt x="1935" y="1"/>
                    <a:pt x="1542" y="1"/>
                  </a:cubicBezTo>
                  <a:close/>
                </a:path>
              </a:pathLst>
            </a:custGeom>
            <a:solidFill>
              <a:srgbClr val="FD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73;p30">
              <a:extLst>
                <a:ext uri="{FF2B5EF4-FFF2-40B4-BE49-F238E27FC236}">
                  <a16:creationId xmlns:a16="http://schemas.microsoft.com/office/drawing/2014/main" id="{0AC8678C-F696-4DC3-A5C3-F7FE5C5C97EF}"/>
                </a:ext>
              </a:extLst>
            </p:cNvPr>
            <p:cNvSpPr/>
            <p:nvPr/>
          </p:nvSpPr>
          <p:spPr>
            <a:xfrm>
              <a:off x="7170930" y="1500302"/>
              <a:ext cx="233181" cy="77108"/>
            </a:xfrm>
            <a:custGeom>
              <a:avLst/>
              <a:gdLst/>
              <a:ahLst/>
              <a:cxnLst/>
              <a:rect l="l" t="t" r="r" b="b"/>
              <a:pathLst>
                <a:path w="7539" h="2493" extrusionOk="0">
                  <a:moveTo>
                    <a:pt x="7508" y="1"/>
                  </a:moveTo>
                  <a:cubicBezTo>
                    <a:pt x="4985" y="639"/>
                    <a:pt x="2462" y="1429"/>
                    <a:pt x="31" y="2402"/>
                  </a:cubicBezTo>
                  <a:cubicBezTo>
                    <a:pt x="0" y="2432"/>
                    <a:pt x="31" y="2493"/>
                    <a:pt x="61" y="2493"/>
                  </a:cubicBezTo>
                  <a:cubicBezTo>
                    <a:pt x="1429" y="2067"/>
                    <a:pt x="5532" y="821"/>
                    <a:pt x="7538" y="61"/>
                  </a:cubicBezTo>
                  <a:cubicBezTo>
                    <a:pt x="7538" y="31"/>
                    <a:pt x="7508" y="1"/>
                    <a:pt x="7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4;p30">
              <a:extLst>
                <a:ext uri="{FF2B5EF4-FFF2-40B4-BE49-F238E27FC236}">
                  <a16:creationId xmlns:a16="http://schemas.microsoft.com/office/drawing/2014/main" id="{8BDAE9E7-9767-41D6-A040-5733EA7491C2}"/>
                </a:ext>
              </a:extLst>
            </p:cNvPr>
            <p:cNvSpPr/>
            <p:nvPr/>
          </p:nvSpPr>
          <p:spPr>
            <a:xfrm>
              <a:off x="7113585" y="1488084"/>
              <a:ext cx="76181" cy="137298"/>
            </a:xfrm>
            <a:custGeom>
              <a:avLst/>
              <a:gdLst/>
              <a:ahLst/>
              <a:cxnLst/>
              <a:rect l="l" t="t" r="r" b="b"/>
              <a:pathLst>
                <a:path w="2463" h="4439" extrusionOk="0">
                  <a:moveTo>
                    <a:pt x="0" y="0"/>
                  </a:moveTo>
                  <a:cubicBezTo>
                    <a:pt x="243" y="699"/>
                    <a:pt x="547" y="1399"/>
                    <a:pt x="851" y="2067"/>
                  </a:cubicBezTo>
                  <a:cubicBezTo>
                    <a:pt x="760" y="1976"/>
                    <a:pt x="699" y="1854"/>
                    <a:pt x="608" y="1733"/>
                  </a:cubicBezTo>
                  <a:lnTo>
                    <a:pt x="395" y="1399"/>
                  </a:lnTo>
                  <a:cubicBezTo>
                    <a:pt x="335" y="1277"/>
                    <a:pt x="274" y="1155"/>
                    <a:pt x="213" y="1034"/>
                  </a:cubicBezTo>
                  <a:cubicBezTo>
                    <a:pt x="203" y="1024"/>
                    <a:pt x="196" y="1020"/>
                    <a:pt x="192" y="1020"/>
                  </a:cubicBezTo>
                  <a:cubicBezTo>
                    <a:pt x="183" y="1020"/>
                    <a:pt x="183" y="1034"/>
                    <a:pt x="183" y="1034"/>
                  </a:cubicBezTo>
                  <a:cubicBezTo>
                    <a:pt x="304" y="1307"/>
                    <a:pt x="426" y="1551"/>
                    <a:pt x="578" y="1794"/>
                  </a:cubicBezTo>
                  <a:cubicBezTo>
                    <a:pt x="699" y="1976"/>
                    <a:pt x="821" y="2158"/>
                    <a:pt x="942" y="2310"/>
                  </a:cubicBezTo>
                  <a:cubicBezTo>
                    <a:pt x="1277" y="3010"/>
                    <a:pt x="1550" y="3709"/>
                    <a:pt x="1945" y="4377"/>
                  </a:cubicBezTo>
                  <a:cubicBezTo>
                    <a:pt x="1945" y="4408"/>
                    <a:pt x="2006" y="4438"/>
                    <a:pt x="2037" y="4438"/>
                  </a:cubicBezTo>
                  <a:cubicBezTo>
                    <a:pt x="2158" y="4377"/>
                    <a:pt x="2310" y="4317"/>
                    <a:pt x="2432" y="4256"/>
                  </a:cubicBezTo>
                  <a:cubicBezTo>
                    <a:pt x="2462" y="4225"/>
                    <a:pt x="2462" y="4195"/>
                    <a:pt x="2432" y="4195"/>
                  </a:cubicBezTo>
                  <a:cubicBezTo>
                    <a:pt x="2280" y="4225"/>
                    <a:pt x="2158" y="4256"/>
                    <a:pt x="2037" y="4286"/>
                  </a:cubicBezTo>
                  <a:cubicBezTo>
                    <a:pt x="1763" y="3557"/>
                    <a:pt x="1429" y="2858"/>
                    <a:pt x="1094" y="2128"/>
                  </a:cubicBezTo>
                  <a:cubicBezTo>
                    <a:pt x="760" y="1429"/>
                    <a:pt x="395" y="699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5;p30">
              <a:extLst>
                <a:ext uri="{FF2B5EF4-FFF2-40B4-BE49-F238E27FC236}">
                  <a16:creationId xmlns:a16="http://schemas.microsoft.com/office/drawing/2014/main" id="{CAC81F10-8986-4BA9-9257-5B79D95FC186}"/>
                </a:ext>
              </a:extLst>
            </p:cNvPr>
            <p:cNvSpPr/>
            <p:nvPr/>
          </p:nvSpPr>
          <p:spPr>
            <a:xfrm>
              <a:off x="6943408" y="1104490"/>
              <a:ext cx="132597" cy="260771"/>
            </a:xfrm>
            <a:custGeom>
              <a:avLst/>
              <a:gdLst/>
              <a:ahLst/>
              <a:cxnLst/>
              <a:rect l="l" t="t" r="r" b="b"/>
              <a:pathLst>
                <a:path w="4287" h="8431" extrusionOk="0">
                  <a:moveTo>
                    <a:pt x="4286" y="1"/>
                  </a:moveTo>
                  <a:lnTo>
                    <a:pt x="1" y="2129"/>
                  </a:lnTo>
                  <a:lnTo>
                    <a:pt x="335" y="5168"/>
                  </a:lnTo>
                  <a:lnTo>
                    <a:pt x="365" y="5381"/>
                  </a:lnTo>
                  <a:cubicBezTo>
                    <a:pt x="365" y="5381"/>
                    <a:pt x="153" y="8329"/>
                    <a:pt x="973" y="8421"/>
                  </a:cubicBezTo>
                  <a:cubicBezTo>
                    <a:pt x="1035" y="8427"/>
                    <a:pt x="1097" y="8431"/>
                    <a:pt x="1158" y="8431"/>
                  </a:cubicBezTo>
                  <a:cubicBezTo>
                    <a:pt x="2721" y="8431"/>
                    <a:pt x="4049" y="6272"/>
                    <a:pt x="4195" y="5746"/>
                  </a:cubicBezTo>
                  <a:cubicBezTo>
                    <a:pt x="4226" y="5594"/>
                    <a:pt x="4286" y="1"/>
                    <a:pt x="4286" y="1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6;p30">
              <a:extLst>
                <a:ext uri="{FF2B5EF4-FFF2-40B4-BE49-F238E27FC236}">
                  <a16:creationId xmlns:a16="http://schemas.microsoft.com/office/drawing/2014/main" id="{626656C8-1C06-45C4-B90D-A654808BB235}"/>
                </a:ext>
              </a:extLst>
            </p:cNvPr>
            <p:cNvSpPr/>
            <p:nvPr/>
          </p:nvSpPr>
          <p:spPr>
            <a:xfrm>
              <a:off x="6795811" y="835554"/>
              <a:ext cx="361974" cy="390337"/>
            </a:xfrm>
            <a:custGeom>
              <a:avLst/>
              <a:gdLst/>
              <a:ahLst/>
              <a:cxnLst/>
              <a:rect l="l" t="t" r="r" b="b"/>
              <a:pathLst>
                <a:path w="11703" h="12620" extrusionOk="0">
                  <a:moveTo>
                    <a:pt x="6018" y="0"/>
                  </a:moveTo>
                  <a:cubicBezTo>
                    <a:pt x="3900" y="0"/>
                    <a:pt x="1628" y="1370"/>
                    <a:pt x="882" y="5900"/>
                  </a:cubicBezTo>
                  <a:cubicBezTo>
                    <a:pt x="0" y="11219"/>
                    <a:pt x="3101" y="12343"/>
                    <a:pt x="4256" y="12526"/>
                  </a:cubicBezTo>
                  <a:cubicBezTo>
                    <a:pt x="4486" y="12566"/>
                    <a:pt x="4841" y="12619"/>
                    <a:pt x="5270" y="12619"/>
                  </a:cubicBezTo>
                  <a:cubicBezTo>
                    <a:pt x="6767" y="12619"/>
                    <a:pt x="9164" y="11977"/>
                    <a:pt x="10274" y="7936"/>
                  </a:cubicBezTo>
                  <a:cubicBezTo>
                    <a:pt x="11703" y="2738"/>
                    <a:pt x="9514" y="641"/>
                    <a:pt x="7143" y="124"/>
                  </a:cubicBezTo>
                  <a:cubicBezTo>
                    <a:pt x="6780" y="45"/>
                    <a:pt x="6401" y="0"/>
                    <a:pt x="6018" y="0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7;p30">
              <a:extLst>
                <a:ext uri="{FF2B5EF4-FFF2-40B4-BE49-F238E27FC236}">
                  <a16:creationId xmlns:a16="http://schemas.microsoft.com/office/drawing/2014/main" id="{61562EDA-464D-478C-9E3C-1CB4840FC9F0}"/>
                </a:ext>
              </a:extLst>
            </p:cNvPr>
            <p:cNvSpPr/>
            <p:nvPr/>
          </p:nvSpPr>
          <p:spPr>
            <a:xfrm>
              <a:off x="6846567" y="967007"/>
              <a:ext cx="33899" cy="17197"/>
            </a:xfrm>
            <a:custGeom>
              <a:avLst/>
              <a:gdLst/>
              <a:ahLst/>
              <a:cxnLst/>
              <a:rect l="l" t="t" r="r" b="b"/>
              <a:pathLst>
                <a:path w="1096" h="556" extrusionOk="0">
                  <a:moveTo>
                    <a:pt x="672" y="0"/>
                  </a:moveTo>
                  <a:cubicBezTo>
                    <a:pt x="641" y="0"/>
                    <a:pt x="610" y="3"/>
                    <a:pt x="578" y="8"/>
                  </a:cubicBezTo>
                  <a:cubicBezTo>
                    <a:pt x="426" y="8"/>
                    <a:pt x="244" y="69"/>
                    <a:pt x="122" y="191"/>
                  </a:cubicBezTo>
                  <a:cubicBezTo>
                    <a:pt x="1" y="343"/>
                    <a:pt x="92" y="525"/>
                    <a:pt x="274" y="555"/>
                  </a:cubicBezTo>
                  <a:cubicBezTo>
                    <a:pt x="396" y="525"/>
                    <a:pt x="518" y="525"/>
                    <a:pt x="639" y="495"/>
                  </a:cubicBezTo>
                  <a:cubicBezTo>
                    <a:pt x="661" y="500"/>
                    <a:pt x="685" y="503"/>
                    <a:pt x="709" y="503"/>
                  </a:cubicBezTo>
                  <a:cubicBezTo>
                    <a:pt x="815" y="503"/>
                    <a:pt x="935" y="453"/>
                    <a:pt x="1034" y="403"/>
                  </a:cubicBezTo>
                  <a:cubicBezTo>
                    <a:pt x="1065" y="343"/>
                    <a:pt x="1095" y="221"/>
                    <a:pt x="1034" y="160"/>
                  </a:cubicBezTo>
                  <a:cubicBezTo>
                    <a:pt x="959" y="59"/>
                    <a:pt x="821" y="0"/>
                    <a:pt x="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8;p30">
              <a:extLst>
                <a:ext uri="{FF2B5EF4-FFF2-40B4-BE49-F238E27FC236}">
                  <a16:creationId xmlns:a16="http://schemas.microsoft.com/office/drawing/2014/main" id="{F79587BE-2391-44D0-B1D6-497E6AB651A2}"/>
                </a:ext>
              </a:extLst>
            </p:cNvPr>
            <p:cNvSpPr/>
            <p:nvPr/>
          </p:nvSpPr>
          <p:spPr>
            <a:xfrm>
              <a:off x="6943408" y="976595"/>
              <a:ext cx="31796" cy="19919"/>
            </a:xfrm>
            <a:custGeom>
              <a:avLst/>
              <a:gdLst/>
              <a:ahLst/>
              <a:cxnLst/>
              <a:rect l="l" t="t" r="r" b="b"/>
              <a:pathLst>
                <a:path w="1028" h="644" extrusionOk="0">
                  <a:moveTo>
                    <a:pt x="370" y="1"/>
                  </a:moveTo>
                  <a:cubicBezTo>
                    <a:pt x="256" y="1"/>
                    <a:pt x="140" y="34"/>
                    <a:pt x="61" y="93"/>
                  </a:cubicBezTo>
                  <a:cubicBezTo>
                    <a:pt x="1" y="154"/>
                    <a:pt x="1" y="245"/>
                    <a:pt x="31" y="337"/>
                  </a:cubicBezTo>
                  <a:cubicBezTo>
                    <a:pt x="122" y="428"/>
                    <a:pt x="244" y="488"/>
                    <a:pt x="365" y="519"/>
                  </a:cubicBezTo>
                  <a:cubicBezTo>
                    <a:pt x="487" y="549"/>
                    <a:pt x="608" y="610"/>
                    <a:pt x="730" y="640"/>
                  </a:cubicBezTo>
                  <a:cubicBezTo>
                    <a:pt x="744" y="643"/>
                    <a:pt x="757" y="644"/>
                    <a:pt x="770" y="644"/>
                  </a:cubicBezTo>
                  <a:cubicBezTo>
                    <a:pt x="929" y="644"/>
                    <a:pt x="1027" y="477"/>
                    <a:pt x="943" y="337"/>
                  </a:cubicBezTo>
                  <a:cubicBezTo>
                    <a:pt x="852" y="185"/>
                    <a:pt x="700" y="63"/>
                    <a:pt x="548" y="33"/>
                  </a:cubicBezTo>
                  <a:cubicBezTo>
                    <a:pt x="494" y="11"/>
                    <a:pt x="432" y="1"/>
                    <a:pt x="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79;p30">
              <a:extLst>
                <a:ext uri="{FF2B5EF4-FFF2-40B4-BE49-F238E27FC236}">
                  <a16:creationId xmlns:a16="http://schemas.microsoft.com/office/drawing/2014/main" id="{F92635DF-A834-4170-8AC9-60D0F66F0522}"/>
                </a:ext>
              </a:extLst>
            </p:cNvPr>
            <p:cNvSpPr/>
            <p:nvPr/>
          </p:nvSpPr>
          <p:spPr>
            <a:xfrm>
              <a:off x="6935892" y="1035888"/>
              <a:ext cx="12248" cy="31054"/>
            </a:xfrm>
            <a:custGeom>
              <a:avLst/>
              <a:gdLst/>
              <a:ahLst/>
              <a:cxnLst/>
              <a:rect l="l" t="t" r="r" b="b"/>
              <a:pathLst>
                <a:path w="396" h="1004" extrusionOk="0">
                  <a:moveTo>
                    <a:pt x="122" y="0"/>
                  </a:moveTo>
                  <a:lnTo>
                    <a:pt x="122" y="0"/>
                  </a:lnTo>
                  <a:cubicBezTo>
                    <a:pt x="0" y="334"/>
                    <a:pt x="0" y="882"/>
                    <a:pt x="396" y="1003"/>
                  </a:cubicBezTo>
                  <a:lnTo>
                    <a:pt x="396" y="973"/>
                  </a:lnTo>
                  <a:cubicBezTo>
                    <a:pt x="61" y="821"/>
                    <a:pt x="92" y="395"/>
                    <a:pt x="152" y="30"/>
                  </a:cubicBez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0;p30">
              <a:extLst>
                <a:ext uri="{FF2B5EF4-FFF2-40B4-BE49-F238E27FC236}">
                  <a16:creationId xmlns:a16="http://schemas.microsoft.com/office/drawing/2014/main" id="{80600834-DE7D-4147-BF2B-91BB2772A902}"/>
                </a:ext>
              </a:extLst>
            </p:cNvPr>
            <p:cNvSpPr/>
            <p:nvPr/>
          </p:nvSpPr>
          <p:spPr>
            <a:xfrm>
              <a:off x="6932336" y="1025526"/>
              <a:ext cx="37425" cy="36714"/>
            </a:xfrm>
            <a:custGeom>
              <a:avLst/>
              <a:gdLst/>
              <a:ahLst/>
              <a:cxnLst/>
              <a:rect l="l" t="t" r="r" b="b"/>
              <a:pathLst>
                <a:path w="1210" h="1187" extrusionOk="0">
                  <a:moveTo>
                    <a:pt x="583" y="0"/>
                  </a:moveTo>
                  <a:cubicBezTo>
                    <a:pt x="112" y="0"/>
                    <a:pt x="1" y="1156"/>
                    <a:pt x="541" y="1186"/>
                  </a:cubicBezTo>
                  <a:cubicBezTo>
                    <a:pt x="1088" y="1186"/>
                    <a:pt x="1210" y="31"/>
                    <a:pt x="602" y="1"/>
                  </a:cubicBezTo>
                  <a:cubicBezTo>
                    <a:pt x="596" y="0"/>
                    <a:pt x="589" y="0"/>
                    <a:pt x="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1;p30">
              <a:extLst>
                <a:ext uri="{FF2B5EF4-FFF2-40B4-BE49-F238E27FC236}">
                  <a16:creationId xmlns:a16="http://schemas.microsoft.com/office/drawing/2014/main" id="{D48F8A13-0164-4C91-A616-36AF12D2C55E}"/>
                </a:ext>
              </a:extLst>
            </p:cNvPr>
            <p:cNvSpPr/>
            <p:nvPr/>
          </p:nvSpPr>
          <p:spPr>
            <a:xfrm>
              <a:off x="6955626" y="1027165"/>
              <a:ext cx="23538" cy="15403"/>
            </a:xfrm>
            <a:custGeom>
              <a:avLst/>
              <a:gdLst/>
              <a:ahLst/>
              <a:cxnLst/>
              <a:rect l="l" t="t" r="r" b="b"/>
              <a:pathLst>
                <a:path w="761" h="498" extrusionOk="0">
                  <a:moveTo>
                    <a:pt x="44" y="0"/>
                  </a:moveTo>
                  <a:cubicBezTo>
                    <a:pt x="21" y="0"/>
                    <a:pt x="1" y="45"/>
                    <a:pt x="1" y="69"/>
                  </a:cubicBezTo>
                  <a:cubicBezTo>
                    <a:pt x="1" y="297"/>
                    <a:pt x="107" y="498"/>
                    <a:pt x="345" y="498"/>
                  </a:cubicBezTo>
                  <a:cubicBezTo>
                    <a:pt x="361" y="498"/>
                    <a:pt x="378" y="497"/>
                    <a:pt x="396" y="495"/>
                  </a:cubicBezTo>
                  <a:cubicBezTo>
                    <a:pt x="639" y="495"/>
                    <a:pt x="761" y="282"/>
                    <a:pt x="761" y="39"/>
                  </a:cubicBezTo>
                  <a:lnTo>
                    <a:pt x="761" y="39"/>
                  </a:lnTo>
                  <a:cubicBezTo>
                    <a:pt x="652" y="148"/>
                    <a:pt x="543" y="256"/>
                    <a:pt x="434" y="256"/>
                  </a:cubicBezTo>
                  <a:cubicBezTo>
                    <a:pt x="422" y="256"/>
                    <a:pt x="409" y="255"/>
                    <a:pt x="396" y="252"/>
                  </a:cubicBezTo>
                  <a:cubicBezTo>
                    <a:pt x="274" y="221"/>
                    <a:pt x="183" y="100"/>
                    <a:pt x="61" y="9"/>
                  </a:cubicBezTo>
                  <a:cubicBezTo>
                    <a:pt x="56" y="3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2;p30">
              <a:extLst>
                <a:ext uri="{FF2B5EF4-FFF2-40B4-BE49-F238E27FC236}">
                  <a16:creationId xmlns:a16="http://schemas.microsoft.com/office/drawing/2014/main" id="{FE4768D8-DC2C-4E20-9F77-8419772ED4D6}"/>
                </a:ext>
              </a:extLst>
            </p:cNvPr>
            <p:cNvSpPr/>
            <p:nvPr/>
          </p:nvSpPr>
          <p:spPr>
            <a:xfrm>
              <a:off x="6857856" y="1027413"/>
              <a:ext cx="16022" cy="29167"/>
            </a:xfrm>
            <a:custGeom>
              <a:avLst/>
              <a:gdLst/>
              <a:ahLst/>
              <a:cxnLst/>
              <a:rect l="l" t="t" r="r" b="b"/>
              <a:pathLst>
                <a:path w="518" h="943" extrusionOk="0">
                  <a:moveTo>
                    <a:pt x="456" y="1"/>
                  </a:moveTo>
                  <a:cubicBezTo>
                    <a:pt x="456" y="1"/>
                    <a:pt x="426" y="1"/>
                    <a:pt x="426" y="31"/>
                  </a:cubicBezTo>
                  <a:cubicBezTo>
                    <a:pt x="426" y="426"/>
                    <a:pt x="335" y="821"/>
                    <a:pt x="1" y="912"/>
                  </a:cubicBezTo>
                  <a:lnTo>
                    <a:pt x="1" y="943"/>
                  </a:lnTo>
                  <a:cubicBezTo>
                    <a:pt x="396" y="912"/>
                    <a:pt x="517" y="365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3;p30">
              <a:extLst>
                <a:ext uri="{FF2B5EF4-FFF2-40B4-BE49-F238E27FC236}">
                  <a16:creationId xmlns:a16="http://schemas.microsoft.com/office/drawing/2014/main" id="{130562DA-9F22-4704-BF79-7CF2C7ECE280}"/>
                </a:ext>
              </a:extLst>
            </p:cNvPr>
            <p:cNvSpPr/>
            <p:nvPr/>
          </p:nvSpPr>
          <p:spPr>
            <a:xfrm>
              <a:off x="6841556" y="1015041"/>
              <a:ext cx="36466" cy="36064"/>
            </a:xfrm>
            <a:custGeom>
              <a:avLst/>
              <a:gdLst/>
              <a:ahLst/>
              <a:cxnLst/>
              <a:rect l="l" t="t" r="r" b="b"/>
              <a:pathLst>
                <a:path w="1179" h="1166" extrusionOk="0">
                  <a:moveTo>
                    <a:pt x="643" y="0"/>
                  </a:moveTo>
                  <a:cubicBezTo>
                    <a:pt x="94" y="0"/>
                    <a:pt x="0" y="1073"/>
                    <a:pt x="497" y="1160"/>
                  </a:cubicBezTo>
                  <a:cubicBezTo>
                    <a:pt x="517" y="1164"/>
                    <a:pt x="537" y="1165"/>
                    <a:pt x="556" y="1165"/>
                  </a:cubicBezTo>
                  <a:cubicBezTo>
                    <a:pt x="1055" y="1165"/>
                    <a:pt x="1178" y="64"/>
                    <a:pt x="710" y="5"/>
                  </a:cubicBezTo>
                  <a:cubicBezTo>
                    <a:pt x="687" y="2"/>
                    <a:pt x="665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4;p30">
              <a:extLst>
                <a:ext uri="{FF2B5EF4-FFF2-40B4-BE49-F238E27FC236}">
                  <a16:creationId xmlns:a16="http://schemas.microsoft.com/office/drawing/2014/main" id="{361CD30C-A1A2-4677-ADC5-48A89083310F}"/>
                </a:ext>
              </a:extLst>
            </p:cNvPr>
            <p:cNvSpPr/>
            <p:nvPr/>
          </p:nvSpPr>
          <p:spPr>
            <a:xfrm>
              <a:off x="6835308" y="1012381"/>
              <a:ext cx="21651" cy="17321"/>
            </a:xfrm>
            <a:custGeom>
              <a:avLst/>
              <a:gdLst/>
              <a:ahLst/>
              <a:cxnLst/>
              <a:rect l="l" t="t" r="r" b="b"/>
              <a:pathLst>
                <a:path w="700" h="560" extrusionOk="0">
                  <a:moveTo>
                    <a:pt x="30" y="0"/>
                  </a:moveTo>
                  <a:lnTo>
                    <a:pt x="30" y="0"/>
                  </a:lnTo>
                  <a:cubicBezTo>
                    <a:pt x="0" y="213"/>
                    <a:pt x="30" y="456"/>
                    <a:pt x="243" y="547"/>
                  </a:cubicBezTo>
                  <a:cubicBezTo>
                    <a:pt x="271" y="555"/>
                    <a:pt x="299" y="559"/>
                    <a:pt x="326" y="559"/>
                  </a:cubicBezTo>
                  <a:cubicBezTo>
                    <a:pt x="502" y="559"/>
                    <a:pt x="646" y="398"/>
                    <a:pt x="699" y="213"/>
                  </a:cubicBezTo>
                  <a:cubicBezTo>
                    <a:pt x="699" y="187"/>
                    <a:pt x="677" y="116"/>
                    <a:pt x="651" y="116"/>
                  </a:cubicBezTo>
                  <a:cubicBezTo>
                    <a:pt x="647" y="116"/>
                    <a:pt x="643" y="118"/>
                    <a:pt x="638" y="122"/>
                  </a:cubicBezTo>
                  <a:cubicBezTo>
                    <a:pt x="547" y="183"/>
                    <a:pt x="426" y="274"/>
                    <a:pt x="334" y="274"/>
                  </a:cubicBezTo>
                  <a:cubicBezTo>
                    <a:pt x="213" y="274"/>
                    <a:pt x="122" y="122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5;p30">
              <a:extLst>
                <a:ext uri="{FF2B5EF4-FFF2-40B4-BE49-F238E27FC236}">
                  <a16:creationId xmlns:a16="http://schemas.microsoft.com/office/drawing/2014/main" id="{F4003B08-5475-4315-BB0B-E85AA211B057}"/>
                </a:ext>
              </a:extLst>
            </p:cNvPr>
            <p:cNvSpPr/>
            <p:nvPr/>
          </p:nvSpPr>
          <p:spPr>
            <a:xfrm>
              <a:off x="6911458" y="1122925"/>
              <a:ext cx="22579" cy="12960"/>
            </a:xfrm>
            <a:custGeom>
              <a:avLst/>
              <a:gdLst/>
              <a:ahLst/>
              <a:cxnLst/>
              <a:rect l="l" t="t" r="r" b="b"/>
              <a:pathLst>
                <a:path w="730" h="419" extrusionOk="0">
                  <a:moveTo>
                    <a:pt x="698" y="0"/>
                  </a:moveTo>
                  <a:cubicBezTo>
                    <a:pt x="671" y="0"/>
                    <a:pt x="647" y="22"/>
                    <a:pt x="669" y="43"/>
                  </a:cubicBezTo>
                  <a:cubicBezTo>
                    <a:pt x="608" y="134"/>
                    <a:pt x="517" y="286"/>
                    <a:pt x="395" y="286"/>
                  </a:cubicBezTo>
                  <a:cubicBezTo>
                    <a:pt x="332" y="299"/>
                    <a:pt x="275" y="306"/>
                    <a:pt x="220" y="306"/>
                  </a:cubicBezTo>
                  <a:cubicBezTo>
                    <a:pt x="143" y="306"/>
                    <a:pt x="71" y="292"/>
                    <a:pt x="0" y="256"/>
                  </a:cubicBezTo>
                  <a:lnTo>
                    <a:pt x="0" y="256"/>
                  </a:lnTo>
                  <a:cubicBezTo>
                    <a:pt x="94" y="374"/>
                    <a:pt x="225" y="419"/>
                    <a:pt x="364" y="419"/>
                  </a:cubicBezTo>
                  <a:cubicBezTo>
                    <a:pt x="404" y="419"/>
                    <a:pt x="445" y="415"/>
                    <a:pt x="486" y="408"/>
                  </a:cubicBezTo>
                  <a:cubicBezTo>
                    <a:pt x="638" y="347"/>
                    <a:pt x="730" y="195"/>
                    <a:pt x="730" y="13"/>
                  </a:cubicBezTo>
                  <a:cubicBezTo>
                    <a:pt x="721" y="4"/>
                    <a:pt x="709" y="0"/>
                    <a:pt x="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6;p30">
              <a:extLst>
                <a:ext uri="{FF2B5EF4-FFF2-40B4-BE49-F238E27FC236}">
                  <a16:creationId xmlns:a16="http://schemas.microsoft.com/office/drawing/2014/main" id="{8EF83B76-3075-4DCD-899F-65008686F5D8}"/>
                </a:ext>
              </a:extLst>
            </p:cNvPr>
            <p:cNvSpPr/>
            <p:nvPr/>
          </p:nvSpPr>
          <p:spPr>
            <a:xfrm>
              <a:off x="6865712" y="969450"/>
              <a:ext cx="57715" cy="136772"/>
            </a:xfrm>
            <a:custGeom>
              <a:avLst/>
              <a:gdLst/>
              <a:ahLst/>
              <a:cxnLst/>
              <a:rect l="l" t="t" r="r" b="b"/>
              <a:pathLst>
                <a:path w="1866" h="4422" extrusionOk="0">
                  <a:moveTo>
                    <a:pt x="1137" y="0"/>
                  </a:moveTo>
                  <a:cubicBezTo>
                    <a:pt x="1125" y="0"/>
                    <a:pt x="1114" y="8"/>
                    <a:pt x="1114" y="20"/>
                  </a:cubicBezTo>
                  <a:cubicBezTo>
                    <a:pt x="628" y="1175"/>
                    <a:pt x="263" y="2361"/>
                    <a:pt x="20" y="3577"/>
                  </a:cubicBezTo>
                  <a:cubicBezTo>
                    <a:pt x="0" y="3626"/>
                    <a:pt x="44" y="3643"/>
                    <a:pt x="117" y="3643"/>
                  </a:cubicBezTo>
                  <a:cubicBezTo>
                    <a:pt x="268" y="3643"/>
                    <a:pt x="546" y="3567"/>
                    <a:pt x="628" y="3546"/>
                  </a:cubicBezTo>
                  <a:lnTo>
                    <a:pt x="628" y="3546"/>
                  </a:lnTo>
                  <a:cubicBezTo>
                    <a:pt x="628" y="3546"/>
                    <a:pt x="476" y="4093"/>
                    <a:pt x="446" y="4337"/>
                  </a:cubicBezTo>
                  <a:cubicBezTo>
                    <a:pt x="599" y="4394"/>
                    <a:pt x="758" y="4421"/>
                    <a:pt x="916" y="4421"/>
                  </a:cubicBezTo>
                  <a:cubicBezTo>
                    <a:pt x="1258" y="4421"/>
                    <a:pt x="1594" y="4292"/>
                    <a:pt x="1844" y="4063"/>
                  </a:cubicBezTo>
                  <a:cubicBezTo>
                    <a:pt x="1865" y="4042"/>
                    <a:pt x="1856" y="4020"/>
                    <a:pt x="1839" y="4020"/>
                  </a:cubicBezTo>
                  <a:cubicBezTo>
                    <a:pt x="1831" y="4020"/>
                    <a:pt x="1822" y="4024"/>
                    <a:pt x="1813" y="4033"/>
                  </a:cubicBezTo>
                  <a:cubicBezTo>
                    <a:pt x="1533" y="4185"/>
                    <a:pt x="1189" y="4253"/>
                    <a:pt x="871" y="4253"/>
                  </a:cubicBezTo>
                  <a:cubicBezTo>
                    <a:pt x="809" y="4253"/>
                    <a:pt x="748" y="4250"/>
                    <a:pt x="689" y="4245"/>
                  </a:cubicBezTo>
                  <a:cubicBezTo>
                    <a:pt x="689" y="4154"/>
                    <a:pt x="932" y="3334"/>
                    <a:pt x="902" y="3303"/>
                  </a:cubicBezTo>
                  <a:cubicBezTo>
                    <a:pt x="689" y="3303"/>
                    <a:pt x="476" y="3334"/>
                    <a:pt x="294" y="3394"/>
                  </a:cubicBezTo>
                  <a:cubicBezTo>
                    <a:pt x="537" y="2239"/>
                    <a:pt x="962" y="1175"/>
                    <a:pt x="1175" y="51"/>
                  </a:cubicBezTo>
                  <a:cubicBezTo>
                    <a:pt x="1175" y="15"/>
                    <a:pt x="1154" y="0"/>
                    <a:pt x="1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7;p30">
              <a:extLst>
                <a:ext uri="{FF2B5EF4-FFF2-40B4-BE49-F238E27FC236}">
                  <a16:creationId xmlns:a16="http://schemas.microsoft.com/office/drawing/2014/main" id="{A2524AA6-D5F9-45D4-93FE-72CD033FD9C2}"/>
                </a:ext>
              </a:extLst>
            </p:cNvPr>
            <p:cNvSpPr/>
            <p:nvPr/>
          </p:nvSpPr>
          <p:spPr>
            <a:xfrm>
              <a:off x="6891694" y="1094160"/>
              <a:ext cx="35755" cy="26043"/>
            </a:xfrm>
            <a:custGeom>
              <a:avLst/>
              <a:gdLst/>
              <a:ahLst/>
              <a:cxnLst/>
              <a:rect l="l" t="t" r="r" b="b"/>
              <a:pathLst>
                <a:path w="1156" h="842" extrusionOk="0">
                  <a:moveTo>
                    <a:pt x="1034" y="1"/>
                  </a:moveTo>
                  <a:cubicBezTo>
                    <a:pt x="730" y="213"/>
                    <a:pt x="366" y="335"/>
                    <a:pt x="1" y="335"/>
                  </a:cubicBezTo>
                  <a:cubicBezTo>
                    <a:pt x="122" y="517"/>
                    <a:pt x="274" y="669"/>
                    <a:pt x="487" y="791"/>
                  </a:cubicBezTo>
                  <a:cubicBezTo>
                    <a:pt x="558" y="827"/>
                    <a:pt x="630" y="841"/>
                    <a:pt x="701" y="841"/>
                  </a:cubicBezTo>
                  <a:cubicBezTo>
                    <a:pt x="751" y="841"/>
                    <a:pt x="801" y="834"/>
                    <a:pt x="852" y="821"/>
                  </a:cubicBezTo>
                  <a:cubicBezTo>
                    <a:pt x="1125" y="791"/>
                    <a:pt x="1156" y="548"/>
                    <a:pt x="1125" y="335"/>
                  </a:cubicBezTo>
                  <a:cubicBezTo>
                    <a:pt x="1095" y="213"/>
                    <a:pt x="1065" y="122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8;p30">
              <a:extLst>
                <a:ext uri="{FF2B5EF4-FFF2-40B4-BE49-F238E27FC236}">
                  <a16:creationId xmlns:a16="http://schemas.microsoft.com/office/drawing/2014/main" id="{C0878C6E-5399-47F8-AC27-F0296DB3DBC0}"/>
                </a:ext>
              </a:extLst>
            </p:cNvPr>
            <p:cNvSpPr/>
            <p:nvPr/>
          </p:nvSpPr>
          <p:spPr>
            <a:xfrm>
              <a:off x="6905798" y="1104398"/>
              <a:ext cx="21651" cy="15805"/>
            </a:xfrm>
            <a:custGeom>
              <a:avLst/>
              <a:gdLst/>
              <a:ahLst/>
              <a:cxnLst/>
              <a:rect l="l" t="t" r="r" b="b"/>
              <a:pathLst>
                <a:path w="700" h="511" extrusionOk="0">
                  <a:moveTo>
                    <a:pt x="604" y="1"/>
                  </a:moveTo>
                  <a:cubicBezTo>
                    <a:pt x="327" y="1"/>
                    <a:pt x="85" y="178"/>
                    <a:pt x="1" y="460"/>
                  </a:cubicBezTo>
                  <a:cubicBezTo>
                    <a:pt x="72" y="496"/>
                    <a:pt x="154" y="510"/>
                    <a:pt x="233" y="510"/>
                  </a:cubicBezTo>
                  <a:cubicBezTo>
                    <a:pt x="290" y="510"/>
                    <a:pt x="345" y="503"/>
                    <a:pt x="396" y="490"/>
                  </a:cubicBezTo>
                  <a:cubicBezTo>
                    <a:pt x="669" y="460"/>
                    <a:pt x="700" y="217"/>
                    <a:pt x="669" y="4"/>
                  </a:cubicBezTo>
                  <a:cubicBezTo>
                    <a:pt x="647" y="2"/>
                    <a:pt x="625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9;p30">
              <a:extLst>
                <a:ext uri="{FF2B5EF4-FFF2-40B4-BE49-F238E27FC236}">
                  <a16:creationId xmlns:a16="http://schemas.microsoft.com/office/drawing/2014/main" id="{09B14FA4-8439-4E49-8C68-492ED744958E}"/>
                </a:ext>
              </a:extLst>
            </p:cNvPr>
            <p:cNvSpPr/>
            <p:nvPr/>
          </p:nvSpPr>
          <p:spPr>
            <a:xfrm>
              <a:off x="6835308" y="819718"/>
              <a:ext cx="345983" cy="256657"/>
            </a:xfrm>
            <a:custGeom>
              <a:avLst/>
              <a:gdLst/>
              <a:ahLst/>
              <a:cxnLst/>
              <a:rect l="l" t="t" r="r" b="b"/>
              <a:pathLst>
                <a:path w="11186" h="8298" extrusionOk="0">
                  <a:moveTo>
                    <a:pt x="5115" y="0"/>
                  </a:moveTo>
                  <a:cubicBezTo>
                    <a:pt x="4163" y="0"/>
                    <a:pt x="3465" y="211"/>
                    <a:pt x="3465" y="211"/>
                  </a:cubicBezTo>
                  <a:cubicBezTo>
                    <a:pt x="395" y="788"/>
                    <a:pt x="0" y="4588"/>
                    <a:pt x="0" y="4588"/>
                  </a:cubicBezTo>
                  <a:cubicBezTo>
                    <a:pt x="1429" y="4010"/>
                    <a:pt x="2553" y="2916"/>
                    <a:pt x="3192" y="1548"/>
                  </a:cubicBezTo>
                  <a:cubicBezTo>
                    <a:pt x="3344" y="5044"/>
                    <a:pt x="7569" y="6047"/>
                    <a:pt x="7569" y="6047"/>
                  </a:cubicBezTo>
                  <a:cubicBezTo>
                    <a:pt x="7569" y="6047"/>
                    <a:pt x="7687" y="8297"/>
                    <a:pt x="8684" y="8297"/>
                  </a:cubicBezTo>
                  <a:cubicBezTo>
                    <a:pt x="8697" y="8297"/>
                    <a:pt x="8710" y="8297"/>
                    <a:pt x="8724" y="8296"/>
                  </a:cubicBezTo>
                  <a:cubicBezTo>
                    <a:pt x="9423" y="8235"/>
                    <a:pt x="11186" y="5257"/>
                    <a:pt x="9240" y="2156"/>
                  </a:cubicBezTo>
                  <a:cubicBezTo>
                    <a:pt x="8126" y="380"/>
                    <a:pt x="6392" y="0"/>
                    <a:pt x="5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;p30">
              <a:extLst>
                <a:ext uri="{FF2B5EF4-FFF2-40B4-BE49-F238E27FC236}">
                  <a16:creationId xmlns:a16="http://schemas.microsoft.com/office/drawing/2014/main" id="{02CFF93C-1F24-4DC7-ABF2-71E48535A336}"/>
                </a:ext>
              </a:extLst>
            </p:cNvPr>
            <p:cNvSpPr/>
            <p:nvPr/>
          </p:nvSpPr>
          <p:spPr>
            <a:xfrm>
              <a:off x="6931191" y="859123"/>
              <a:ext cx="112833" cy="145773"/>
            </a:xfrm>
            <a:custGeom>
              <a:avLst/>
              <a:gdLst/>
              <a:ahLst/>
              <a:cxnLst/>
              <a:rect l="l" t="t" r="r" b="b"/>
              <a:pathLst>
                <a:path w="3648" h="4713" extrusionOk="0">
                  <a:moveTo>
                    <a:pt x="92" y="1"/>
                  </a:moveTo>
                  <a:cubicBezTo>
                    <a:pt x="0" y="548"/>
                    <a:pt x="31" y="1095"/>
                    <a:pt x="183" y="1612"/>
                  </a:cubicBezTo>
                  <a:cubicBezTo>
                    <a:pt x="335" y="2128"/>
                    <a:pt x="578" y="2645"/>
                    <a:pt x="912" y="3071"/>
                  </a:cubicBezTo>
                  <a:cubicBezTo>
                    <a:pt x="1003" y="3162"/>
                    <a:pt x="1095" y="3283"/>
                    <a:pt x="1186" y="3375"/>
                  </a:cubicBezTo>
                  <a:lnTo>
                    <a:pt x="1307" y="3527"/>
                  </a:lnTo>
                  <a:lnTo>
                    <a:pt x="1490" y="3648"/>
                  </a:lnTo>
                  <a:cubicBezTo>
                    <a:pt x="1581" y="3739"/>
                    <a:pt x="1672" y="3831"/>
                    <a:pt x="1794" y="3922"/>
                  </a:cubicBezTo>
                  <a:cubicBezTo>
                    <a:pt x="1915" y="3983"/>
                    <a:pt x="2037" y="4043"/>
                    <a:pt x="2128" y="4135"/>
                  </a:cubicBezTo>
                  <a:lnTo>
                    <a:pt x="2310" y="4226"/>
                  </a:lnTo>
                  <a:lnTo>
                    <a:pt x="2493" y="4317"/>
                  </a:lnTo>
                  <a:lnTo>
                    <a:pt x="2888" y="4469"/>
                  </a:lnTo>
                  <a:cubicBezTo>
                    <a:pt x="3131" y="4560"/>
                    <a:pt x="3405" y="4651"/>
                    <a:pt x="3648" y="4712"/>
                  </a:cubicBezTo>
                  <a:cubicBezTo>
                    <a:pt x="3405" y="4590"/>
                    <a:pt x="3162" y="4499"/>
                    <a:pt x="2918" y="4378"/>
                  </a:cubicBezTo>
                  <a:lnTo>
                    <a:pt x="2584" y="4165"/>
                  </a:lnTo>
                  <a:lnTo>
                    <a:pt x="2402" y="4074"/>
                  </a:lnTo>
                  <a:lnTo>
                    <a:pt x="2250" y="3952"/>
                  </a:lnTo>
                  <a:lnTo>
                    <a:pt x="1915" y="3739"/>
                  </a:lnTo>
                  <a:cubicBezTo>
                    <a:pt x="1824" y="3648"/>
                    <a:pt x="1733" y="3557"/>
                    <a:pt x="1642" y="3496"/>
                  </a:cubicBezTo>
                  <a:lnTo>
                    <a:pt x="1490" y="3344"/>
                  </a:lnTo>
                  <a:lnTo>
                    <a:pt x="1368" y="3223"/>
                  </a:lnTo>
                  <a:cubicBezTo>
                    <a:pt x="1277" y="3131"/>
                    <a:pt x="1186" y="3010"/>
                    <a:pt x="1095" y="2919"/>
                  </a:cubicBezTo>
                  <a:cubicBezTo>
                    <a:pt x="456" y="2068"/>
                    <a:pt x="122" y="1065"/>
                    <a:pt x="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1;p30">
              <a:extLst>
                <a:ext uri="{FF2B5EF4-FFF2-40B4-BE49-F238E27FC236}">
                  <a16:creationId xmlns:a16="http://schemas.microsoft.com/office/drawing/2014/main" id="{FC56265C-BF78-41D2-B39E-5A594361526F}"/>
                </a:ext>
              </a:extLst>
            </p:cNvPr>
            <p:cNvSpPr/>
            <p:nvPr/>
          </p:nvSpPr>
          <p:spPr>
            <a:xfrm>
              <a:off x="6902055" y="991256"/>
              <a:ext cx="133277" cy="111410"/>
            </a:xfrm>
            <a:custGeom>
              <a:avLst/>
              <a:gdLst/>
              <a:ahLst/>
              <a:cxnLst/>
              <a:rect l="l" t="t" r="r" b="b"/>
              <a:pathLst>
                <a:path w="4309" h="3602" extrusionOk="0">
                  <a:moveTo>
                    <a:pt x="1968" y="256"/>
                  </a:moveTo>
                  <a:cubicBezTo>
                    <a:pt x="1991" y="256"/>
                    <a:pt x="2014" y="257"/>
                    <a:pt x="2037" y="258"/>
                  </a:cubicBezTo>
                  <a:cubicBezTo>
                    <a:pt x="2158" y="258"/>
                    <a:pt x="2280" y="288"/>
                    <a:pt x="2401" y="318"/>
                  </a:cubicBezTo>
                  <a:cubicBezTo>
                    <a:pt x="3739" y="683"/>
                    <a:pt x="3952" y="2477"/>
                    <a:pt x="2736" y="3176"/>
                  </a:cubicBezTo>
                  <a:cubicBezTo>
                    <a:pt x="2487" y="3313"/>
                    <a:pt x="2228" y="3374"/>
                    <a:pt x="1979" y="3374"/>
                  </a:cubicBezTo>
                  <a:cubicBezTo>
                    <a:pt x="1011" y="3374"/>
                    <a:pt x="172" y="2446"/>
                    <a:pt x="486" y="1382"/>
                  </a:cubicBezTo>
                  <a:cubicBezTo>
                    <a:pt x="663" y="705"/>
                    <a:pt x="1267" y="256"/>
                    <a:pt x="1968" y="256"/>
                  </a:cubicBezTo>
                  <a:close/>
                  <a:moveTo>
                    <a:pt x="1982" y="1"/>
                  </a:moveTo>
                  <a:cubicBezTo>
                    <a:pt x="1223" y="1"/>
                    <a:pt x="474" y="469"/>
                    <a:pt x="243" y="1322"/>
                  </a:cubicBezTo>
                  <a:cubicBezTo>
                    <a:pt x="0" y="2264"/>
                    <a:pt x="547" y="3267"/>
                    <a:pt x="1490" y="3540"/>
                  </a:cubicBezTo>
                  <a:cubicBezTo>
                    <a:pt x="1642" y="3571"/>
                    <a:pt x="1793" y="3601"/>
                    <a:pt x="1945" y="3601"/>
                  </a:cubicBezTo>
                  <a:cubicBezTo>
                    <a:pt x="1959" y="3601"/>
                    <a:pt x="1972" y="3602"/>
                    <a:pt x="1985" y="3602"/>
                  </a:cubicBezTo>
                  <a:cubicBezTo>
                    <a:pt x="3450" y="3602"/>
                    <a:pt x="4309" y="1919"/>
                    <a:pt x="3435" y="744"/>
                  </a:cubicBezTo>
                  <a:cubicBezTo>
                    <a:pt x="3068" y="238"/>
                    <a:pt x="2523" y="1"/>
                    <a:pt x="1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2;p30">
              <a:extLst>
                <a:ext uri="{FF2B5EF4-FFF2-40B4-BE49-F238E27FC236}">
                  <a16:creationId xmlns:a16="http://schemas.microsoft.com/office/drawing/2014/main" id="{C9868174-1C6C-4E88-AE84-CAACF17E79CD}"/>
                </a:ext>
              </a:extLst>
            </p:cNvPr>
            <p:cNvSpPr/>
            <p:nvPr/>
          </p:nvSpPr>
          <p:spPr>
            <a:xfrm>
              <a:off x="6794883" y="974368"/>
              <a:ext cx="88398" cy="110451"/>
            </a:xfrm>
            <a:custGeom>
              <a:avLst/>
              <a:gdLst/>
              <a:ahLst/>
              <a:cxnLst/>
              <a:rect l="l" t="t" r="r" b="b"/>
              <a:pathLst>
                <a:path w="2858" h="3571" extrusionOk="0">
                  <a:moveTo>
                    <a:pt x="1702" y="226"/>
                  </a:moveTo>
                  <a:cubicBezTo>
                    <a:pt x="2006" y="287"/>
                    <a:pt x="2249" y="500"/>
                    <a:pt x="2401" y="773"/>
                  </a:cubicBezTo>
                  <a:cubicBezTo>
                    <a:pt x="2553" y="1138"/>
                    <a:pt x="2614" y="1533"/>
                    <a:pt x="2553" y="1928"/>
                  </a:cubicBezTo>
                  <a:cubicBezTo>
                    <a:pt x="2440" y="2723"/>
                    <a:pt x="1929" y="3305"/>
                    <a:pt x="1367" y="3305"/>
                  </a:cubicBezTo>
                  <a:cubicBezTo>
                    <a:pt x="1327" y="3305"/>
                    <a:pt x="1287" y="3302"/>
                    <a:pt x="1246" y="3296"/>
                  </a:cubicBezTo>
                  <a:cubicBezTo>
                    <a:pt x="638" y="3205"/>
                    <a:pt x="274" y="2445"/>
                    <a:pt x="395" y="1594"/>
                  </a:cubicBezTo>
                  <a:cubicBezTo>
                    <a:pt x="426" y="1199"/>
                    <a:pt x="608" y="834"/>
                    <a:pt x="881" y="560"/>
                  </a:cubicBezTo>
                  <a:lnTo>
                    <a:pt x="851" y="530"/>
                  </a:lnTo>
                  <a:cubicBezTo>
                    <a:pt x="1064" y="348"/>
                    <a:pt x="1307" y="226"/>
                    <a:pt x="1611" y="226"/>
                  </a:cubicBezTo>
                  <a:close/>
                  <a:moveTo>
                    <a:pt x="1560" y="0"/>
                  </a:moveTo>
                  <a:cubicBezTo>
                    <a:pt x="1232" y="0"/>
                    <a:pt x="932" y="145"/>
                    <a:pt x="699" y="378"/>
                  </a:cubicBezTo>
                  <a:cubicBezTo>
                    <a:pt x="395" y="712"/>
                    <a:pt x="213" y="1108"/>
                    <a:pt x="152" y="1564"/>
                  </a:cubicBezTo>
                  <a:cubicBezTo>
                    <a:pt x="0" y="2536"/>
                    <a:pt x="486" y="3448"/>
                    <a:pt x="1216" y="3539"/>
                  </a:cubicBezTo>
                  <a:lnTo>
                    <a:pt x="1337" y="3570"/>
                  </a:lnTo>
                  <a:cubicBezTo>
                    <a:pt x="1352" y="3570"/>
                    <a:pt x="1367" y="3571"/>
                    <a:pt x="1381" y="3571"/>
                  </a:cubicBezTo>
                  <a:cubicBezTo>
                    <a:pt x="2063" y="3571"/>
                    <a:pt x="2677" y="2881"/>
                    <a:pt x="2796" y="1959"/>
                  </a:cubicBezTo>
                  <a:cubicBezTo>
                    <a:pt x="2857" y="1533"/>
                    <a:pt x="2796" y="1077"/>
                    <a:pt x="2614" y="682"/>
                  </a:cubicBezTo>
                  <a:cubicBezTo>
                    <a:pt x="2432" y="317"/>
                    <a:pt x="2097" y="74"/>
                    <a:pt x="1733" y="13"/>
                  </a:cubicBezTo>
                  <a:cubicBezTo>
                    <a:pt x="1674" y="4"/>
                    <a:pt x="1617" y="0"/>
                    <a:pt x="1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3;p30">
              <a:extLst>
                <a:ext uri="{FF2B5EF4-FFF2-40B4-BE49-F238E27FC236}">
                  <a16:creationId xmlns:a16="http://schemas.microsoft.com/office/drawing/2014/main" id="{6E16FC96-AE47-4CCB-9C2B-8A5B37B3D200}"/>
                </a:ext>
              </a:extLst>
            </p:cNvPr>
            <p:cNvSpPr/>
            <p:nvPr/>
          </p:nvSpPr>
          <p:spPr>
            <a:xfrm>
              <a:off x="6875734" y="1020361"/>
              <a:ext cx="40456" cy="18372"/>
            </a:xfrm>
            <a:custGeom>
              <a:avLst/>
              <a:gdLst/>
              <a:ahLst/>
              <a:cxnLst/>
              <a:rect l="l" t="t" r="r" b="b"/>
              <a:pathLst>
                <a:path w="1308" h="594" extrusionOk="0">
                  <a:moveTo>
                    <a:pt x="455" y="1"/>
                  </a:moveTo>
                  <a:cubicBezTo>
                    <a:pt x="303" y="1"/>
                    <a:pt x="147" y="48"/>
                    <a:pt x="0" y="168"/>
                  </a:cubicBezTo>
                  <a:lnTo>
                    <a:pt x="152" y="350"/>
                  </a:lnTo>
                  <a:cubicBezTo>
                    <a:pt x="258" y="272"/>
                    <a:pt x="367" y="242"/>
                    <a:pt x="473" y="242"/>
                  </a:cubicBezTo>
                  <a:cubicBezTo>
                    <a:pt x="820" y="242"/>
                    <a:pt x="1125" y="570"/>
                    <a:pt x="1125" y="593"/>
                  </a:cubicBezTo>
                  <a:lnTo>
                    <a:pt x="1307" y="441"/>
                  </a:lnTo>
                  <a:cubicBezTo>
                    <a:pt x="1138" y="251"/>
                    <a:pt x="806" y="1"/>
                    <a:pt x="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4;p30">
              <a:extLst>
                <a:ext uri="{FF2B5EF4-FFF2-40B4-BE49-F238E27FC236}">
                  <a16:creationId xmlns:a16="http://schemas.microsoft.com/office/drawing/2014/main" id="{D46E725C-4FBA-4F4D-A115-74A423D6429B}"/>
                </a:ext>
              </a:extLst>
            </p:cNvPr>
            <p:cNvSpPr/>
            <p:nvPr/>
          </p:nvSpPr>
          <p:spPr>
            <a:xfrm>
              <a:off x="7013929" y="1038702"/>
              <a:ext cx="146670" cy="49859"/>
            </a:xfrm>
            <a:custGeom>
              <a:avLst/>
              <a:gdLst/>
              <a:ahLst/>
              <a:cxnLst/>
              <a:rect l="l" t="t" r="r" b="b"/>
              <a:pathLst>
                <a:path w="4742" h="1612" extrusionOk="0">
                  <a:moveTo>
                    <a:pt x="0" y="0"/>
                  </a:moveTo>
                  <a:lnTo>
                    <a:pt x="0" y="243"/>
                  </a:lnTo>
                  <a:cubicBezTo>
                    <a:pt x="942" y="274"/>
                    <a:pt x="3435" y="426"/>
                    <a:pt x="3800" y="547"/>
                  </a:cubicBezTo>
                  <a:cubicBezTo>
                    <a:pt x="4195" y="669"/>
                    <a:pt x="4438" y="1338"/>
                    <a:pt x="4529" y="1611"/>
                  </a:cubicBezTo>
                  <a:lnTo>
                    <a:pt x="4742" y="1520"/>
                  </a:lnTo>
                  <a:cubicBezTo>
                    <a:pt x="4712" y="1398"/>
                    <a:pt x="4377" y="487"/>
                    <a:pt x="3860" y="304"/>
                  </a:cubicBezTo>
                  <a:cubicBezTo>
                    <a:pt x="3344" y="152"/>
                    <a:pt x="15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95;p30">
              <a:extLst>
                <a:ext uri="{FF2B5EF4-FFF2-40B4-BE49-F238E27FC236}">
                  <a16:creationId xmlns:a16="http://schemas.microsoft.com/office/drawing/2014/main" id="{C5F4F7D7-AB2D-4885-96C9-526309B671F9}"/>
                </a:ext>
              </a:extLst>
            </p:cNvPr>
            <p:cNvSpPr/>
            <p:nvPr/>
          </p:nvSpPr>
          <p:spPr>
            <a:xfrm>
              <a:off x="7073160" y="1031155"/>
              <a:ext cx="97801" cy="100523"/>
            </a:xfrm>
            <a:custGeom>
              <a:avLst/>
              <a:gdLst/>
              <a:ahLst/>
              <a:cxnLst/>
              <a:rect l="l" t="t" r="r" b="b"/>
              <a:pathLst>
                <a:path w="3162" h="3250" extrusionOk="0">
                  <a:moveTo>
                    <a:pt x="2119" y="1"/>
                  </a:moveTo>
                  <a:cubicBezTo>
                    <a:pt x="1382" y="1"/>
                    <a:pt x="395" y="1217"/>
                    <a:pt x="395" y="1217"/>
                  </a:cubicBezTo>
                  <a:lnTo>
                    <a:pt x="0" y="2615"/>
                  </a:lnTo>
                  <a:cubicBezTo>
                    <a:pt x="120" y="2998"/>
                    <a:pt x="466" y="3249"/>
                    <a:pt x="846" y="3249"/>
                  </a:cubicBezTo>
                  <a:cubicBezTo>
                    <a:pt x="948" y="3249"/>
                    <a:pt x="1052" y="3231"/>
                    <a:pt x="1155" y="3193"/>
                  </a:cubicBezTo>
                  <a:cubicBezTo>
                    <a:pt x="2097" y="2949"/>
                    <a:pt x="3161" y="579"/>
                    <a:pt x="2432" y="92"/>
                  </a:cubicBezTo>
                  <a:cubicBezTo>
                    <a:pt x="2336" y="29"/>
                    <a:pt x="2231" y="1"/>
                    <a:pt x="2119" y="1"/>
                  </a:cubicBezTo>
                  <a:close/>
                </a:path>
              </a:pathLst>
            </a:custGeom>
            <a:solidFill>
              <a:srgbClr val="BA7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96;p30">
              <a:extLst>
                <a:ext uri="{FF2B5EF4-FFF2-40B4-BE49-F238E27FC236}">
                  <a16:creationId xmlns:a16="http://schemas.microsoft.com/office/drawing/2014/main" id="{24F7FDE3-EBBC-49CB-B2E9-A26053CD6518}"/>
                </a:ext>
              </a:extLst>
            </p:cNvPr>
            <p:cNvSpPr/>
            <p:nvPr/>
          </p:nvSpPr>
          <p:spPr>
            <a:xfrm>
              <a:off x="7087264" y="1054693"/>
              <a:ext cx="51715" cy="60994"/>
            </a:xfrm>
            <a:custGeom>
              <a:avLst/>
              <a:gdLst/>
              <a:ahLst/>
              <a:cxnLst/>
              <a:rect l="l" t="t" r="r" b="b"/>
              <a:pathLst>
                <a:path w="1672" h="1972" extrusionOk="0">
                  <a:moveTo>
                    <a:pt x="1641" y="0"/>
                  </a:moveTo>
                  <a:cubicBezTo>
                    <a:pt x="790" y="30"/>
                    <a:pt x="91" y="1094"/>
                    <a:pt x="0" y="1915"/>
                  </a:cubicBezTo>
                  <a:cubicBezTo>
                    <a:pt x="0" y="1936"/>
                    <a:pt x="43" y="1971"/>
                    <a:pt x="80" y="1971"/>
                  </a:cubicBezTo>
                  <a:cubicBezTo>
                    <a:pt x="97" y="1971"/>
                    <a:pt x="112" y="1964"/>
                    <a:pt x="122" y="1945"/>
                  </a:cubicBezTo>
                  <a:cubicBezTo>
                    <a:pt x="213" y="1793"/>
                    <a:pt x="334" y="1611"/>
                    <a:pt x="456" y="1489"/>
                  </a:cubicBezTo>
                  <a:cubicBezTo>
                    <a:pt x="561" y="1363"/>
                    <a:pt x="709" y="1296"/>
                    <a:pt x="871" y="1296"/>
                  </a:cubicBezTo>
                  <a:cubicBezTo>
                    <a:pt x="944" y="1296"/>
                    <a:pt x="1019" y="1309"/>
                    <a:pt x="1094" y="1337"/>
                  </a:cubicBezTo>
                  <a:cubicBezTo>
                    <a:pt x="1094" y="1337"/>
                    <a:pt x="1094" y="1307"/>
                    <a:pt x="1094" y="1307"/>
                  </a:cubicBezTo>
                  <a:cubicBezTo>
                    <a:pt x="999" y="1211"/>
                    <a:pt x="872" y="1165"/>
                    <a:pt x="745" y="1165"/>
                  </a:cubicBezTo>
                  <a:cubicBezTo>
                    <a:pt x="590" y="1165"/>
                    <a:pt x="435" y="1234"/>
                    <a:pt x="334" y="1368"/>
                  </a:cubicBezTo>
                  <a:cubicBezTo>
                    <a:pt x="578" y="760"/>
                    <a:pt x="1034" y="274"/>
                    <a:pt x="1641" y="30"/>
                  </a:cubicBezTo>
                  <a:cubicBezTo>
                    <a:pt x="1672" y="30"/>
                    <a:pt x="1641" y="0"/>
                    <a:pt x="16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97;p30">
              <a:extLst>
                <a:ext uri="{FF2B5EF4-FFF2-40B4-BE49-F238E27FC236}">
                  <a16:creationId xmlns:a16="http://schemas.microsoft.com/office/drawing/2014/main" id="{ABFBA800-3644-4DC5-887F-B6100D962924}"/>
                </a:ext>
              </a:extLst>
            </p:cNvPr>
            <p:cNvSpPr/>
            <p:nvPr/>
          </p:nvSpPr>
          <p:spPr>
            <a:xfrm>
              <a:off x="7091099" y="1114110"/>
              <a:ext cx="16857" cy="14599"/>
            </a:xfrm>
            <a:custGeom>
              <a:avLst/>
              <a:gdLst/>
              <a:ahLst/>
              <a:cxnLst/>
              <a:rect l="l" t="t" r="r" b="b"/>
              <a:pathLst>
                <a:path w="545" h="472" extrusionOk="0">
                  <a:moveTo>
                    <a:pt x="266" y="0"/>
                  </a:moveTo>
                  <a:cubicBezTo>
                    <a:pt x="180" y="0"/>
                    <a:pt x="103" y="57"/>
                    <a:pt x="58" y="146"/>
                  </a:cubicBezTo>
                  <a:cubicBezTo>
                    <a:pt x="0" y="339"/>
                    <a:pt x="151" y="471"/>
                    <a:pt x="300" y="471"/>
                  </a:cubicBezTo>
                  <a:cubicBezTo>
                    <a:pt x="386" y="471"/>
                    <a:pt x="470" y="428"/>
                    <a:pt x="514" y="328"/>
                  </a:cubicBezTo>
                  <a:cubicBezTo>
                    <a:pt x="545" y="207"/>
                    <a:pt x="484" y="55"/>
                    <a:pt x="362" y="24"/>
                  </a:cubicBezTo>
                  <a:cubicBezTo>
                    <a:pt x="330" y="8"/>
                    <a:pt x="297" y="0"/>
                    <a:pt x="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98;p30">
              <a:extLst>
                <a:ext uri="{FF2B5EF4-FFF2-40B4-BE49-F238E27FC236}">
                  <a16:creationId xmlns:a16="http://schemas.microsoft.com/office/drawing/2014/main" id="{B1D7A00C-EB60-42CD-A395-FF62151EBA6B}"/>
                </a:ext>
              </a:extLst>
            </p:cNvPr>
            <p:cNvSpPr/>
            <p:nvPr/>
          </p:nvSpPr>
          <p:spPr>
            <a:xfrm>
              <a:off x="7111791" y="1109037"/>
              <a:ext cx="9341" cy="8815"/>
            </a:xfrm>
            <a:custGeom>
              <a:avLst/>
              <a:gdLst/>
              <a:ahLst/>
              <a:cxnLst/>
              <a:rect l="l" t="t" r="r" b="b"/>
              <a:pathLst>
                <a:path w="302" h="285" extrusionOk="0">
                  <a:moveTo>
                    <a:pt x="143" y="1"/>
                  </a:moveTo>
                  <a:cubicBezTo>
                    <a:pt x="0" y="1"/>
                    <a:pt x="111" y="284"/>
                    <a:pt x="206" y="284"/>
                  </a:cubicBezTo>
                  <a:cubicBezTo>
                    <a:pt x="230" y="284"/>
                    <a:pt x="253" y="266"/>
                    <a:pt x="271" y="219"/>
                  </a:cubicBezTo>
                  <a:cubicBezTo>
                    <a:pt x="301" y="128"/>
                    <a:pt x="241" y="36"/>
                    <a:pt x="180" y="6"/>
                  </a:cubicBezTo>
                  <a:cubicBezTo>
                    <a:pt x="166" y="3"/>
                    <a:pt x="154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99;p30">
              <a:extLst>
                <a:ext uri="{FF2B5EF4-FFF2-40B4-BE49-F238E27FC236}">
                  <a16:creationId xmlns:a16="http://schemas.microsoft.com/office/drawing/2014/main" id="{96EA1672-3E3A-4DC6-8EEC-4E3F861BD298}"/>
                </a:ext>
              </a:extLst>
            </p:cNvPr>
            <p:cNvSpPr/>
            <p:nvPr/>
          </p:nvSpPr>
          <p:spPr>
            <a:xfrm>
              <a:off x="6204584" y="4257711"/>
              <a:ext cx="663634" cy="321919"/>
            </a:xfrm>
            <a:custGeom>
              <a:avLst/>
              <a:gdLst/>
              <a:ahLst/>
              <a:cxnLst/>
              <a:rect l="l" t="t" r="r" b="b"/>
              <a:pathLst>
                <a:path w="21456" h="10408" extrusionOk="0">
                  <a:moveTo>
                    <a:pt x="21456" y="1"/>
                  </a:moveTo>
                  <a:lnTo>
                    <a:pt x="21456" y="1"/>
                  </a:lnTo>
                  <a:cubicBezTo>
                    <a:pt x="17869" y="1521"/>
                    <a:pt x="3553" y="8511"/>
                    <a:pt x="57" y="10335"/>
                  </a:cubicBezTo>
                  <a:cubicBezTo>
                    <a:pt x="13" y="10380"/>
                    <a:pt x="1" y="10408"/>
                    <a:pt x="33" y="10408"/>
                  </a:cubicBezTo>
                  <a:cubicBezTo>
                    <a:pt x="45" y="10408"/>
                    <a:pt x="63" y="10404"/>
                    <a:pt x="88" y="10396"/>
                  </a:cubicBezTo>
                  <a:cubicBezTo>
                    <a:pt x="3674" y="8785"/>
                    <a:pt x="18052" y="1885"/>
                    <a:pt x="21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00;p30">
              <a:extLst>
                <a:ext uri="{FF2B5EF4-FFF2-40B4-BE49-F238E27FC236}">
                  <a16:creationId xmlns:a16="http://schemas.microsoft.com/office/drawing/2014/main" id="{BD31F8FE-5633-44BA-8F4B-1826BAA8DB8C}"/>
                </a:ext>
              </a:extLst>
            </p:cNvPr>
            <p:cNvSpPr/>
            <p:nvPr/>
          </p:nvSpPr>
          <p:spPr>
            <a:xfrm>
              <a:off x="6216090" y="4448333"/>
              <a:ext cx="133185" cy="54251"/>
            </a:xfrm>
            <a:custGeom>
              <a:avLst/>
              <a:gdLst/>
              <a:ahLst/>
              <a:cxnLst/>
              <a:rect l="l" t="t" r="r" b="b"/>
              <a:pathLst>
                <a:path w="4306" h="1754" extrusionOk="0">
                  <a:moveTo>
                    <a:pt x="1515" y="0"/>
                  </a:moveTo>
                  <a:cubicBezTo>
                    <a:pt x="1013" y="0"/>
                    <a:pt x="511" y="125"/>
                    <a:pt x="50" y="373"/>
                  </a:cubicBezTo>
                  <a:cubicBezTo>
                    <a:pt x="1" y="397"/>
                    <a:pt x="31" y="442"/>
                    <a:pt x="61" y="442"/>
                  </a:cubicBezTo>
                  <a:cubicBezTo>
                    <a:pt x="68" y="442"/>
                    <a:pt x="75" y="439"/>
                    <a:pt x="80" y="434"/>
                  </a:cubicBezTo>
                  <a:cubicBezTo>
                    <a:pt x="476" y="291"/>
                    <a:pt x="884" y="223"/>
                    <a:pt x="1289" y="223"/>
                  </a:cubicBezTo>
                  <a:cubicBezTo>
                    <a:pt x="2437" y="223"/>
                    <a:pt x="3556" y="774"/>
                    <a:pt x="4275" y="1741"/>
                  </a:cubicBezTo>
                  <a:cubicBezTo>
                    <a:pt x="4275" y="1749"/>
                    <a:pt x="4278" y="1753"/>
                    <a:pt x="4281" y="1753"/>
                  </a:cubicBezTo>
                  <a:cubicBezTo>
                    <a:pt x="4290" y="1753"/>
                    <a:pt x="4305" y="1732"/>
                    <a:pt x="4305" y="1710"/>
                  </a:cubicBezTo>
                  <a:cubicBezTo>
                    <a:pt x="3941" y="1011"/>
                    <a:pt x="3333" y="464"/>
                    <a:pt x="2573" y="190"/>
                  </a:cubicBezTo>
                  <a:cubicBezTo>
                    <a:pt x="2231" y="64"/>
                    <a:pt x="1873" y="0"/>
                    <a:pt x="1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01;p30">
              <a:extLst>
                <a:ext uri="{FF2B5EF4-FFF2-40B4-BE49-F238E27FC236}">
                  <a16:creationId xmlns:a16="http://schemas.microsoft.com/office/drawing/2014/main" id="{7BDC155E-7546-4931-B559-B5CCA612FF75}"/>
                </a:ext>
              </a:extLst>
            </p:cNvPr>
            <p:cNvSpPr/>
            <p:nvPr/>
          </p:nvSpPr>
          <p:spPr>
            <a:xfrm>
              <a:off x="6357038" y="4246669"/>
              <a:ext cx="153011" cy="28115"/>
            </a:xfrm>
            <a:custGeom>
              <a:avLst/>
              <a:gdLst/>
              <a:ahLst/>
              <a:cxnLst/>
              <a:rect l="l" t="t" r="r" b="b"/>
              <a:pathLst>
                <a:path w="4947" h="909" extrusionOk="0">
                  <a:moveTo>
                    <a:pt x="2987" y="0"/>
                  </a:moveTo>
                  <a:cubicBezTo>
                    <a:pt x="1992" y="0"/>
                    <a:pt x="970" y="285"/>
                    <a:pt x="113" y="722"/>
                  </a:cubicBezTo>
                  <a:cubicBezTo>
                    <a:pt x="1" y="751"/>
                    <a:pt x="44" y="908"/>
                    <a:pt x="147" y="908"/>
                  </a:cubicBezTo>
                  <a:cubicBezTo>
                    <a:pt x="156" y="908"/>
                    <a:pt x="165" y="907"/>
                    <a:pt x="174" y="905"/>
                  </a:cubicBezTo>
                  <a:cubicBezTo>
                    <a:pt x="1495" y="672"/>
                    <a:pt x="2817" y="527"/>
                    <a:pt x="4138" y="527"/>
                  </a:cubicBezTo>
                  <a:cubicBezTo>
                    <a:pt x="4367" y="527"/>
                    <a:pt x="4596" y="531"/>
                    <a:pt x="4825" y="540"/>
                  </a:cubicBezTo>
                  <a:cubicBezTo>
                    <a:pt x="4885" y="540"/>
                    <a:pt x="4946" y="449"/>
                    <a:pt x="4885" y="419"/>
                  </a:cubicBezTo>
                  <a:cubicBezTo>
                    <a:pt x="4302" y="127"/>
                    <a:pt x="3650" y="0"/>
                    <a:pt x="2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02;p30">
              <a:extLst>
                <a:ext uri="{FF2B5EF4-FFF2-40B4-BE49-F238E27FC236}">
                  <a16:creationId xmlns:a16="http://schemas.microsoft.com/office/drawing/2014/main" id="{D50B2B7B-0FAC-45B3-8D2C-82EA77385237}"/>
                </a:ext>
              </a:extLst>
            </p:cNvPr>
            <p:cNvSpPr/>
            <p:nvPr/>
          </p:nvSpPr>
          <p:spPr>
            <a:xfrm>
              <a:off x="6329757" y="4276671"/>
              <a:ext cx="152083" cy="28177"/>
            </a:xfrm>
            <a:custGeom>
              <a:avLst/>
              <a:gdLst/>
              <a:ahLst/>
              <a:cxnLst/>
              <a:rect l="l" t="t" r="r" b="b"/>
              <a:pathLst>
                <a:path w="4917" h="911" extrusionOk="0">
                  <a:moveTo>
                    <a:pt x="2965" y="1"/>
                  </a:moveTo>
                  <a:cubicBezTo>
                    <a:pt x="1982" y="1"/>
                    <a:pt x="966" y="277"/>
                    <a:pt x="114" y="695"/>
                  </a:cubicBezTo>
                  <a:cubicBezTo>
                    <a:pt x="0" y="723"/>
                    <a:pt x="46" y="910"/>
                    <a:pt x="151" y="910"/>
                  </a:cubicBezTo>
                  <a:cubicBezTo>
                    <a:pt x="159" y="910"/>
                    <a:pt x="166" y="910"/>
                    <a:pt x="175" y="908"/>
                  </a:cubicBezTo>
                  <a:cubicBezTo>
                    <a:pt x="1571" y="634"/>
                    <a:pt x="2968" y="508"/>
                    <a:pt x="4365" y="508"/>
                  </a:cubicBezTo>
                  <a:cubicBezTo>
                    <a:pt x="4518" y="508"/>
                    <a:pt x="4672" y="509"/>
                    <a:pt x="4825" y="512"/>
                  </a:cubicBezTo>
                  <a:cubicBezTo>
                    <a:pt x="4855" y="512"/>
                    <a:pt x="4916" y="421"/>
                    <a:pt x="4855" y="421"/>
                  </a:cubicBezTo>
                  <a:cubicBezTo>
                    <a:pt x="4280" y="127"/>
                    <a:pt x="3630" y="1"/>
                    <a:pt x="2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03;p30">
              <a:extLst>
                <a:ext uri="{FF2B5EF4-FFF2-40B4-BE49-F238E27FC236}">
                  <a16:creationId xmlns:a16="http://schemas.microsoft.com/office/drawing/2014/main" id="{F767BA2B-F43C-41D3-AB27-83D644E51824}"/>
                </a:ext>
              </a:extLst>
            </p:cNvPr>
            <p:cNvSpPr/>
            <p:nvPr/>
          </p:nvSpPr>
          <p:spPr>
            <a:xfrm>
              <a:off x="6302477" y="4305838"/>
              <a:ext cx="152083" cy="28146"/>
            </a:xfrm>
            <a:custGeom>
              <a:avLst/>
              <a:gdLst/>
              <a:ahLst/>
              <a:cxnLst/>
              <a:rect l="l" t="t" r="r" b="b"/>
              <a:pathLst>
                <a:path w="4917" h="910" extrusionOk="0">
                  <a:moveTo>
                    <a:pt x="2957" y="0"/>
                  </a:moveTo>
                  <a:cubicBezTo>
                    <a:pt x="1967" y="0"/>
                    <a:pt x="949" y="277"/>
                    <a:pt x="114" y="694"/>
                  </a:cubicBezTo>
                  <a:cubicBezTo>
                    <a:pt x="1" y="722"/>
                    <a:pt x="46" y="910"/>
                    <a:pt x="152" y="910"/>
                  </a:cubicBezTo>
                  <a:cubicBezTo>
                    <a:pt x="159" y="910"/>
                    <a:pt x="167" y="909"/>
                    <a:pt x="175" y="907"/>
                  </a:cubicBezTo>
                  <a:cubicBezTo>
                    <a:pt x="1544" y="633"/>
                    <a:pt x="2963" y="507"/>
                    <a:pt x="4364" y="507"/>
                  </a:cubicBezTo>
                  <a:cubicBezTo>
                    <a:pt x="4518" y="507"/>
                    <a:pt x="4672" y="509"/>
                    <a:pt x="4826" y="512"/>
                  </a:cubicBezTo>
                  <a:cubicBezTo>
                    <a:pt x="4856" y="512"/>
                    <a:pt x="4917" y="451"/>
                    <a:pt x="4856" y="420"/>
                  </a:cubicBezTo>
                  <a:cubicBezTo>
                    <a:pt x="4280" y="126"/>
                    <a:pt x="3625" y="0"/>
                    <a:pt x="29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04;p30">
              <a:extLst>
                <a:ext uri="{FF2B5EF4-FFF2-40B4-BE49-F238E27FC236}">
                  <a16:creationId xmlns:a16="http://schemas.microsoft.com/office/drawing/2014/main" id="{44FB2886-4C02-4334-8A56-73E654230DD9}"/>
                </a:ext>
              </a:extLst>
            </p:cNvPr>
            <p:cNvSpPr/>
            <p:nvPr/>
          </p:nvSpPr>
          <p:spPr>
            <a:xfrm>
              <a:off x="6275259" y="4335902"/>
              <a:ext cx="152052" cy="28177"/>
            </a:xfrm>
            <a:custGeom>
              <a:avLst/>
              <a:gdLst/>
              <a:ahLst/>
              <a:cxnLst/>
              <a:rect l="l" t="t" r="r" b="b"/>
              <a:pathLst>
                <a:path w="4916" h="911" extrusionOk="0">
                  <a:moveTo>
                    <a:pt x="2942" y="1"/>
                  </a:moveTo>
                  <a:cubicBezTo>
                    <a:pt x="1955" y="1"/>
                    <a:pt x="947" y="277"/>
                    <a:pt x="113" y="695"/>
                  </a:cubicBezTo>
                  <a:cubicBezTo>
                    <a:pt x="0" y="751"/>
                    <a:pt x="44" y="911"/>
                    <a:pt x="147" y="911"/>
                  </a:cubicBezTo>
                  <a:cubicBezTo>
                    <a:pt x="155" y="911"/>
                    <a:pt x="164" y="910"/>
                    <a:pt x="174" y="907"/>
                  </a:cubicBezTo>
                  <a:cubicBezTo>
                    <a:pt x="1543" y="634"/>
                    <a:pt x="2962" y="508"/>
                    <a:pt x="4363" y="508"/>
                  </a:cubicBezTo>
                  <a:cubicBezTo>
                    <a:pt x="4517" y="508"/>
                    <a:pt x="4671" y="509"/>
                    <a:pt x="4824" y="512"/>
                  </a:cubicBezTo>
                  <a:cubicBezTo>
                    <a:pt x="4855" y="512"/>
                    <a:pt x="4915" y="451"/>
                    <a:pt x="4855" y="421"/>
                  </a:cubicBezTo>
                  <a:cubicBezTo>
                    <a:pt x="4266" y="127"/>
                    <a:pt x="3609" y="1"/>
                    <a:pt x="2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05;p30">
              <a:extLst>
                <a:ext uri="{FF2B5EF4-FFF2-40B4-BE49-F238E27FC236}">
                  <a16:creationId xmlns:a16="http://schemas.microsoft.com/office/drawing/2014/main" id="{5BDD1E12-C0AE-4E1C-89DD-C03D23703FDD}"/>
                </a:ext>
              </a:extLst>
            </p:cNvPr>
            <p:cNvSpPr/>
            <p:nvPr/>
          </p:nvSpPr>
          <p:spPr>
            <a:xfrm>
              <a:off x="6746756" y="4162076"/>
              <a:ext cx="122607" cy="86016"/>
            </a:xfrm>
            <a:custGeom>
              <a:avLst/>
              <a:gdLst/>
              <a:ahLst/>
              <a:cxnLst/>
              <a:rect l="l" t="t" r="r" b="b"/>
              <a:pathLst>
                <a:path w="3964" h="2781" extrusionOk="0">
                  <a:moveTo>
                    <a:pt x="1979" y="1"/>
                  </a:moveTo>
                  <a:cubicBezTo>
                    <a:pt x="1788" y="1"/>
                    <a:pt x="1585" y="45"/>
                    <a:pt x="1374" y="144"/>
                  </a:cubicBezTo>
                  <a:cubicBezTo>
                    <a:pt x="0" y="831"/>
                    <a:pt x="715" y="2781"/>
                    <a:pt x="1984" y="2781"/>
                  </a:cubicBezTo>
                  <a:cubicBezTo>
                    <a:pt x="2175" y="2781"/>
                    <a:pt x="2379" y="2736"/>
                    <a:pt x="2589" y="2637"/>
                  </a:cubicBezTo>
                  <a:cubicBezTo>
                    <a:pt x="3963" y="1950"/>
                    <a:pt x="3248" y="1"/>
                    <a:pt x="1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06;p30">
              <a:extLst>
                <a:ext uri="{FF2B5EF4-FFF2-40B4-BE49-F238E27FC236}">
                  <a16:creationId xmlns:a16="http://schemas.microsoft.com/office/drawing/2014/main" id="{F0922CC1-C94D-46C3-8A94-2AF0991F2683}"/>
                </a:ext>
              </a:extLst>
            </p:cNvPr>
            <p:cNvSpPr/>
            <p:nvPr/>
          </p:nvSpPr>
          <p:spPr>
            <a:xfrm>
              <a:off x="6242999" y="4152302"/>
              <a:ext cx="181497" cy="112028"/>
            </a:xfrm>
            <a:custGeom>
              <a:avLst/>
              <a:gdLst/>
              <a:ahLst/>
              <a:cxnLst/>
              <a:rect l="l" t="t" r="r" b="b"/>
              <a:pathLst>
                <a:path w="5868" h="3622" extrusionOk="0">
                  <a:moveTo>
                    <a:pt x="1533" y="473"/>
                  </a:moveTo>
                  <a:cubicBezTo>
                    <a:pt x="2004" y="473"/>
                    <a:pt x="2572" y="669"/>
                    <a:pt x="2828" y="825"/>
                  </a:cubicBezTo>
                  <a:cubicBezTo>
                    <a:pt x="3162" y="1007"/>
                    <a:pt x="3496" y="1251"/>
                    <a:pt x="3800" y="1524"/>
                  </a:cubicBezTo>
                  <a:cubicBezTo>
                    <a:pt x="4469" y="2041"/>
                    <a:pt x="5016" y="2649"/>
                    <a:pt x="5624" y="3226"/>
                  </a:cubicBezTo>
                  <a:cubicBezTo>
                    <a:pt x="4955" y="3074"/>
                    <a:pt x="4317" y="3014"/>
                    <a:pt x="3648" y="2892"/>
                  </a:cubicBezTo>
                  <a:cubicBezTo>
                    <a:pt x="2858" y="2740"/>
                    <a:pt x="1247" y="2497"/>
                    <a:pt x="913" y="1585"/>
                  </a:cubicBezTo>
                  <a:cubicBezTo>
                    <a:pt x="589" y="727"/>
                    <a:pt x="998" y="473"/>
                    <a:pt x="1533" y="473"/>
                  </a:cubicBezTo>
                  <a:close/>
                  <a:moveTo>
                    <a:pt x="1612" y="0"/>
                  </a:moveTo>
                  <a:cubicBezTo>
                    <a:pt x="1119" y="0"/>
                    <a:pt x="659" y="188"/>
                    <a:pt x="426" y="704"/>
                  </a:cubicBezTo>
                  <a:cubicBezTo>
                    <a:pt x="1" y="1646"/>
                    <a:pt x="821" y="2375"/>
                    <a:pt x="1551" y="2740"/>
                  </a:cubicBezTo>
                  <a:cubicBezTo>
                    <a:pt x="2797" y="3348"/>
                    <a:pt x="4287" y="3409"/>
                    <a:pt x="5624" y="3621"/>
                  </a:cubicBezTo>
                  <a:cubicBezTo>
                    <a:pt x="5746" y="3621"/>
                    <a:pt x="5867" y="3500"/>
                    <a:pt x="5837" y="3378"/>
                  </a:cubicBezTo>
                  <a:cubicBezTo>
                    <a:pt x="5867" y="3348"/>
                    <a:pt x="5867" y="3318"/>
                    <a:pt x="5867" y="3318"/>
                  </a:cubicBezTo>
                  <a:cubicBezTo>
                    <a:pt x="5107" y="2041"/>
                    <a:pt x="4043" y="1007"/>
                    <a:pt x="2797" y="308"/>
                  </a:cubicBezTo>
                  <a:cubicBezTo>
                    <a:pt x="2453" y="129"/>
                    <a:pt x="2021" y="0"/>
                    <a:pt x="16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07;p30">
              <a:extLst>
                <a:ext uri="{FF2B5EF4-FFF2-40B4-BE49-F238E27FC236}">
                  <a16:creationId xmlns:a16="http://schemas.microsoft.com/office/drawing/2014/main" id="{A0E52D5E-0134-45BF-8829-ABF367BA9DAD}"/>
                </a:ext>
              </a:extLst>
            </p:cNvPr>
            <p:cNvSpPr/>
            <p:nvPr/>
          </p:nvSpPr>
          <p:spPr>
            <a:xfrm>
              <a:off x="6412217" y="4134208"/>
              <a:ext cx="170208" cy="129349"/>
            </a:xfrm>
            <a:custGeom>
              <a:avLst/>
              <a:gdLst/>
              <a:ahLst/>
              <a:cxnLst/>
              <a:rect l="l" t="t" r="r" b="b"/>
              <a:pathLst>
                <a:path w="5503" h="4182" extrusionOk="0">
                  <a:moveTo>
                    <a:pt x="4068" y="464"/>
                  </a:moveTo>
                  <a:cubicBezTo>
                    <a:pt x="4504" y="464"/>
                    <a:pt x="4821" y="710"/>
                    <a:pt x="4652" y="1501"/>
                  </a:cubicBezTo>
                  <a:cubicBezTo>
                    <a:pt x="4439" y="2413"/>
                    <a:pt x="2889" y="2899"/>
                    <a:pt x="2129" y="3143"/>
                  </a:cubicBezTo>
                  <a:lnTo>
                    <a:pt x="2129" y="3173"/>
                  </a:lnTo>
                  <a:cubicBezTo>
                    <a:pt x="1490" y="3386"/>
                    <a:pt x="852" y="3538"/>
                    <a:pt x="214" y="3811"/>
                  </a:cubicBezTo>
                  <a:cubicBezTo>
                    <a:pt x="700" y="3112"/>
                    <a:pt x="1217" y="2474"/>
                    <a:pt x="1764" y="1836"/>
                  </a:cubicBezTo>
                  <a:cubicBezTo>
                    <a:pt x="2037" y="1532"/>
                    <a:pt x="2341" y="1258"/>
                    <a:pt x="2645" y="985"/>
                  </a:cubicBezTo>
                  <a:cubicBezTo>
                    <a:pt x="2906" y="789"/>
                    <a:pt x="3566" y="464"/>
                    <a:pt x="4068" y="464"/>
                  </a:cubicBezTo>
                  <a:close/>
                  <a:moveTo>
                    <a:pt x="3932" y="0"/>
                  </a:moveTo>
                  <a:cubicBezTo>
                    <a:pt x="3453" y="0"/>
                    <a:pt x="2947" y="218"/>
                    <a:pt x="2585" y="498"/>
                  </a:cubicBezTo>
                  <a:cubicBezTo>
                    <a:pt x="1430" y="1380"/>
                    <a:pt x="548" y="2565"/>
                    <a:pt x="1" y="3933"/>
                  </a:cubicBezTo>
                  <a:cubicBezTo>
                    <a:pt x="1" y="3933"/>
                    <a:pt x="1" y="3963"/>
                    <a:pt x="31" y="3994"/>
                  </a:cubicBezTo>
                  <a:cubicBezTo>
                    <a:pt x="31" y="4099"/>
                    <a:pt x="123" y="4182"/>
                    <a:pt x="227" y="4182"/>
                  </a:cubicBezTo>
                  <a:cubicBezTo>
                    <a:pt x="243" y="4182"/>
                    <a:pt x="259" y="4180"/>
                    <a:pt x="275" y="4176"/>
                  </a:cubicBezTo>
                  <a:cubicBezTo>
                    <a:pt x="1582" y="3781"/>
                    <a:pt x="3010" y="3507"/>
                    <a:pt x="4165" y="2717"/>
                  </a:cubicBezTo>
                  <a:cubicBezTo>
                    <a:pt x="4864" y="2231"/>
                    <a:pt x="5503" y="1349"/>
                    <a:pt x="4986" y="559"/>
                  </a:cubicBezTo>
                  <a:cubicBezTo>
                    <a:pt x="4722" y="156"/>
                    <a:pt x="4336" y="0"/>
                    <a:pt x="39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023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ARMAZENAMENTO DISTRIBUÍDO</a:t>
            </a:r>
            <a:endParaRPr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5C3A2BB-23C7-4EC6-977E-6591FEA2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838" y="2544865"/>
            <a:ext cx="1576954" cy="885625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2824E4E3-0355-4F8C-9D42-7C9661D53776}"/>
              </a:ext>
            </a:extLst>
          </p:cNvPr>
          <p:cNvGrpSpPr/>
          <p:nvPr/>
        </p:nvGrpSpPr>
        <p:grpSpPr>
          <a:xfrm>
            <a:off x="3820575" y="1221843"/>
            <a:ext cx="1908600" cy="905402"/>
            <a:chOff x="3632469" y="1316340"/>
            <a:chExt cx="1908600" cy="905402"/>
          </a:xfrm>
        </p:grpSpPr>
        <p:pic>
          <p:nvPicPr>
            <p:cNvPr id="22" name="Picture 2" descr="Apache Parquet explicado · Buteco Tecnológico">
              <a:extLst>
                <a:ext uri="{FF2B5EF4-FFF2-40B4-BE49-F238E27FC236}">
                  <a16:creationId xmlns:a16="http://schemas.microsoft.com/office/drawing/2014/main" id="{583ED42A-240F-4ED4-9278-4161899363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9" t="14923" r="5200" b="14923"/>
            <a:stretch/>
          </p:blipFill>
          <p:spPr bwMode="auto">
            <a:xfrm>
              <a:off x="4150388" y="1316340"/>
              <a:ext cx="872762" cy="679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705;p37">
              <a:extLst>
                <a:ext uri="{FF2B5EF4-FFF2-40B4-BE49-F238E27FC236}">
                  <a16:creationId xmlns:a16="http://schemas.microsoft.com/office/drawing/2014/main" id="{54AD7D08-7E62-46BB-B6DE-9B5357548425}"/>
                </a:ext>
              </a:extLst>
            </p:cNvPr>
            <p:cNvSpPr txBox="1">
              <a:spLocks/>
            </p:cNvSpPr>
            <p:nvPr/>
          </p:nvSpPr>
          <p:spPr>
            <a:xfrm>
              <a:off x="3632469" y="2037625"/>
              <a:ext cx="1908600" cy="184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pt-BR" sz="1100" dirty="0">
                  <a:solidFill>
                    <a:schemeClr val="tx1"/>
                  </a:solidFill>
                </a:rPr>
                <a:t>30 Terabytes</a:t>
              </a:r>
            </a:p>
          </p:txBody>
        </p:sp>
      </p:grp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DFF8B4A6-6B19-4B40-B5C0-9C2E272B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66" y="2544865"/>
            <a:ext cx="1576954" cy="8856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7323275-104E-4A3E-BB38-B573552BF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94" y="2544865"/>
            <a:ext cx="1576954" cy="88562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998CD8C-CD6B-4D49-8B43-4C30574F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10" y="2544865"/>
            <a:ext cx="1576954" cy="88562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4047DC0-42C7-49AD-A4AD-CDD0DAB1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2" y="2544865"/>
            <a:ext cx="1576954" cy="88562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09BF09D-0BAC-4319-9D52-B681405E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838" y="3433103"/>
            <a:ext cx="1576954" cy="88562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4641808-E4AD-4D82-9C74-5D3611D9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66" y="3433103"/>
            <a:ext cx="1576954" cy="885625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71843D2-9337-4750-B650-8B9F1107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94" y="3433103"/>
            <a:ext cx="1576954" cy="88562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AA86968-E974-4B3B-8095-97443001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10" y="3433103"/>
            <a:ext cx="1576954" cy="885625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6BE1DDE1-F1DB-4605-B8F4-FFFA89E7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2" y="3433103"/>
            <a:ext cx="1576954" cy="885625"/>
          </a:xfrm>
          <a:prstGeom prst="rect">
            <a:avLst/>
          </a:prstGeom>
        </p:spPr>
      </p:pic>
      <p:sp>
        <p:nvSpPr>
          <p:cNvPr id="13" name="Chave Direita 12">
            <a:extLst>
              <a:ext uri="{FF2B5EF4-FFF2-40B4-BE49-F238E27FC236}">
                <a16:creationId xmlns:a16="http://schemas.microsoft.com/office/drawing/2014/main" id="{69EB3667-D856-4554-BF83-7A476A353DE7}"/>
              </a:ext>
            </a:extLst>
          </p:cNvPr>
          <p:cNvSpPr/>
          <p:nvPr/>
        </p:nvSpPr>
        <p:spPr>
          <a:xfrm rot="16200000">
            <a:off x="4290159" y="-1608252"/>
            <a:ext cx="541913" cy="8189008"/>
          </a:xfrm>
          <a:prstGeom prst="rightBrace">
            <a:avLst>
              <a:gd name="adj1" fmla="val 12597"/>
              <a:gd name="adj2" fmla="val 52036"/>
            </a:avLst>
          </a:prstGeom>
          <a:ln w="19050">
            <a:solidFill>
              <a:srgbClr val="4E56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Google Shape;699;p37">
            <a:extLst>
              <a:ext uri="{FF2B5EF4-FFF2-40B4-BE49-F238E27FC236}">
                <a16:creationId xmlns:a16="http://schemas.microsoft.com/office/drawing/2014/main" id="{4FC5567E-8AA9-4CCB-8524-32A21B158FED}"/>
              </a:ext>
            </a:extLst>
          </p:cNvPr>
          <p:cNvSpPr/>
          <p:nvPr/>
        </p:nvSpPr>
        <p:spPr>
          <a:xfrm>
            <a:off x="-780442" y="1169462"/>
            <a:ext cx="3862674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02;p37">
            <a:extLst>
              <a:ext uri="{FF2B5EF4-FFF2-40B4-BE49-F238E27FC236}">
                <a16:creationId xmlns:a16="http://schemas.microsoft.com/office/drawing/2014/main" id="{ACC158D3-1DFD-420A-A6A1-075549CB4690}"/>
              </a:ext>
            </a:extLst>
          </p:cNvPr>
          <p:cNvSpPr/>
          <p:nvPr/>
        </p:nvSpPr>
        <p:spPr>
          <a:xfrm>
            <a:off x="6038112" y="1168231"/>
            <a:ext cx="3862800" cy="6702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04;p37">
            <a:extLst>
              <a:ext uri="{FF2B5EF4-FFF2-40B4-BE49-F238E27FC236}">
                <a16:creationId xmlns:a16="http://schemas.microsoft.com/office/drawing/2014/main" id="{6F2E5069-AE15-481D-AAC1-0F325CAF5A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400" y="1335768"/>
            <a:ext cx="222633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Escalabilidade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FA218A62-BBA5-460B-A979-7821B92FC1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381" y="1905337"/>
            <a:ext cx="3152613" cy="45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Camada inteligente para armazenamento paralelo em múltiplas máquinas</a:t>
            </a:r>
            <a:endParaRPr sz="1200" dirty="0"/>
          </a:p>
        </p:txBody>
      </p:sp>
      <p:grpSp>
        <p:nvGrpSpPr>
          <p:cNvPr id="61" name="Google Shape;727;p37">
            <a:extLst>
              <a:ext uri="{FF2B5EF4-FFF2-40B4-BE49-F238E27FC236}">
                <a16:creationId xmlns:a16="http://schemas.microsoft.com/office/drawing/2014/main" id="{EBD27D2D-53A4-42D5-AF5C-A18C43095798}"/>
              </a:ext>
            </a:extLst>
          </p:cNvPr>
          <p:cNvGrpSpPr/>
          <p:nvPr/>
        </p:nvGrpSpPr>
        <p:grpSpPr>
          <a:xfrm>
            <a:off x="179583" y="1330324"/>
            <a:ext cx="298377" cy="354519"/>
            <a:chOff x="-48233050" y="3569725"/>
            <a:chExt cx="252050" cy="299475"/>
          </a:xfrm>
        </p:grpSpPr>
        <p:sp>
          <p:nvSpPr>
            <p:cNvPr id="62" name="Google Shape;728;p37">
              <a:extLst>
                <a:ext uri="{FF2B5EF4-FFF2-40B4-BE49-F238E27FC236}">
                  <a16:creationId xmlns:a16="http://schemas.microsoft.com/office/drawing/2014/main" id="{18CCE9B9-60CB-4E0E-BF83-F3F77E19946E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29;p37">
              <a:extLst>
                <a:ext uri="{FF2B5EF4-FFF2-40B4-BE49-F238E27FC236}">
                  <a16:creationId xmlns:a16="http://schemas.microsoft.com/office/drawing/2014/main" id="{A7ED7CD7-C158-4328-A991-D559B37D2143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30;p37">
              <a:extLst>
                <a:ext uri="{FF2B5EF4-FFF2-40B4-BE49-F238E27FC236}">
                  <a16:creationId xmlns:a16="http://schemas.microsoft.com/office/drawing/2014/main" id="{943D3E9D-5E7E-49FB-8E20-38321E77D7B9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31;p37">
            <a:extLst>
              <a:ext uri="{FF2B5EF4-FFF2-40B4-BE49-F238E27FC236}">
                <a16:creationId xmlns:a16="http://schemas.microsoft.com/office/drawing/2014/main" id="{C1760333-DA5C-428F-9692-D0FBF0E98EAB}"/>
              </a:ext>
            </a:extLst>
          </p:cNvPr>
          <p:cNvGrpSpPr/>
          <p:nvPr/>
        </p:nvGrpSpPr>
        <p:grpSpPr>
          <a:xfrm>
            <a:off x="8583567" y="1330412"/>
            <a:ext cx="357123" cy="354341"/>
            <a:chOff x="-47892800" y="3200500"/>
            <a:chExt cx="301675" cy="299325"/>
          </a:xfrm>
        </p:grpSpPr>
        <p:sp>
          <p:nvSpPr>
            <p:cNvPr id="68" name="Google Shape;732;p37">
              <a:extLst>
                <a:ext uri="{FF2B5EF4-FFF2-40B4-BE49-F238E27FC236}">
                  <a16:creationId xmlns:a16="http://schemas.microsoft.com/office/drawing/2014/main" id="{F0D779AC-3098-4622-B4E9-2E77FD651B02}"/>
                </a:ext>
              </a:extLst>
            </p:cNvPr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33;p37">
              <a:extLst>
                <a:ext uri="{FF2B5EF4-FFF2-40B4-BE49-F238E27FC236}">
                  <a16:creationId xmlns:a16="http://schemas.microsoft.com/office/drawing/2014/main" id="{DC0E7C62-0E78-4246-BE3D-329B17A03CEA}"/>
                </a:ext>
              </a:extLst>
            </p:cNvPr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34;p37">
              <a:extLst>
                <a:ext uri="{FF2B5EF4-FFF2-40B4-BE49-F238E27FC236}">
                  <a16:creationId xmlns:a16="http://schemas.microsoft.com/office/drawing/2014/main" id="{69AC0AB8-24A0-4CCE-90D1-5F05BA4F319F}"/>
                </a:ext>
              </a:extLst>
            </p:cNvPr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5;p37">
              <a:extLst>
                <a:ext uri="{FF2B5EF4-FFF2-40B4-BE49-F238E27FC236}">
                  <a16:creationId xmlns:a16="http://schemas.microsoft.com/office/drawing/2014/main" id="{73A074CA-8261-4184-B44A-707A405D45A7}"/>
                </a:ext>
              </a:extLst>
            </p:cNvPr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6;p37">
              <a:extLst>
                <a:ext uri="{FF2B5EF4-FFF2-40B4-BE49-F238E27FC236}">
                  <a16:creationId xmlns:a16="http://schemas.microsoft.com/office/drawing/2014/main" id="{C8FB38E5-6864-4633-872B-2C6BFCCCD411}"/>
                </a:ext>
              </a:extLst>
            </p:cNvPr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7;p37">
              <a:extLst>
                <a:ext uri="{FF2B5EF4-FFF2-40B4-BE49-F238E27FC236}">
                  <a16:creationId xmlns:a16="http://schemas.microsoft.com/office/drawing/2014/main" id="{7E87BEDB-3203-40CE-9675-22748446C7E0}"/>
                </a:ext>
              </a:extLst>
            </p:cNvPr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04;p37">
            <a:extLst>
              <a:ext uri="{FF2B5EF4-FFF2-40B4-BE49-F238E27FC236}">
                <a16:creationId xmlns:a16="http://schemas.microsoft.com/office/drawing/2014/main" id="{0FD8F7BB-15F5-4DD7-948B-A974A37BE15A}"/>
              </a:ext>
            </a:extLst>
          </p:cNvPr>
          <p:cNvSpPr txBox="1">
            <a:spLocks/>
          </p:cNvSpPr>
          <p:nvPr/>
        </p:nvSpPr>
        <p:spPr>
          <a:xfrm>
            <a:off x="6290242" y="1335768"/>
            <a:ext cx="233989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</a:rPr>
              <a:t>Disponibilidade</a:t>
            </a:r>
          </a:p>
        </p:txBody>
      </p:sp>
      <p:sp>
        <p:nvSpPr>
          <p:cNvPr id="76" name="Google Shape;705;p37">
            <a:extLst>
              <a:ext uri="{FF2B5EF4-FFF2-40B4-BE49-F238E27FC236}">
                <a16:creationId xmlns:a16="http://schemas.microsoft.com/office/drawing/2014/main" id="{A89441F3-1074-4D89-89A9-79C30DAC6C41}"/>
              </a:ext>
            </a:extLst>
          </p:cNvPr>
          <p:cNvSpPr txBox="1">
            <a:spLocks/>
          </p:cNvSpPr>
          <p:nvPr/>
        </p:nvSpPr>
        <p:spPr>
          <a:xfrm>
            <a:off x="6362418" y="1868189"/>
            <a:ext cx="2781582" cy="45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dirty="0"/>
              <a:t>É </a:t>
            </a:r>
            <a:r>
              <a:rPr lang="en-US" sz="1200" dirty="0" err="1"/>
              <a:t>preciso</a:t>
            </a:r>
            <a:r>
              <a:rPr lang="en-US" sz="1200" dirty="0"/>
              <a:t> lidar com </a:t>
            </a:r>
            <a:r>
              <a:rPr lang="en-US" sz="1200" dirty="0" err="1"/>
              <a:t>possíveis</a:t>
            </a:r>
            <a:r>
              <a:rPr lang="en-US" sz="1200" dirty="0"/>
              <a:t> </a:t>
            </a:r>
            <a:r>
              <a:rPr lang="en-US" sz="1200" dirty="0" err="1"/>
              <a:t>falhas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nós</a:t>
            </a:r>
            <a:r>
              <a:rPr lang="en-US" sz="1200" dirty="0"/>
              <a:t> para </a:t>
            </a:r>
            <a:r>
              <a:rPr lang="en-US" sz="1200" dirty="0" err="1"/>
              <a:t>evitar</a:t>
            </a:r>
            <a:r>
              <a:rPr lang="en-US" sz="1200" dirty="0"/>
              <a:t> </a:t>
            </a:r>
            <a:r>
              <a:rPr lang="en-US" sz="1200" dirty="0" err="1"/>
              <a:t>perdas</a:t>
            </a:r>
            <a:r>
              <a:rPr lang="en-US" sz="1200" dirty="0"/>
              <a:t> de dados</a:t>
            </a:r>
          </a:p>
        </p:txBody>
      </p:sp>
      <p:sp>
        <p:nvSpPr>
          <p:cNvPr id="39" name="Google Shape;693;p36">
            <a:extLst>
              <a:ext uri="{FF2B5EF4-FFF2-40B4-BE49-F238E27FC236}">
                <a16:creationId xmlns:a16="http://schemas.microsoft.com/office/drawing/2014/main" id="{CA29E990-0115-4E7C-B719-0BABE8F724A2}"/>
              </a:ext>
            </a:extLst>
          </p:cNvPr>
          <p:cNvSpPr txBox="1">
            <a:spLocks/>
          </p:cNvSpPr>
          <p:nvPr/>
        </p:nvSpPr>
        <p:spPr>
          <a:xfrm>
            <a:off x="4799675" y="2053077"/>
            <a:ext cx="354057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dirty="0"/>
              <a:t>?</a:t>
            </a: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BC89E778-A6EE-44C3-B623-F20C3D93157A}"/>
              </a:ext>
            </a:extLst>
          </p:cNvPr>
          <p:cNvCxnSpPr>
            <a:cxnSpLocks/>
          </p:cNvCxnSpPr>
          <p:nvPr/>
        </p:nvCxnSpPr>
        <p:spPr>
          <a:xfrm>
            <a:off x="4753028" y="2173236"/>
            <a:ext cx="0" cy="4421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84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50" grpId="0" animBg="1"/>
      <p:bldP spid="51" grpId="0" animBg="1"/>
      <p:bldP spid="52" grpId="0" build="p"/>
      <p:bldP spid="53" grpId="0" build="p"/>
      <p:bldP spid="75" grpId="0"/>
      <p:bldP spid="76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ARMAZENAMENTO DISTRIBUÍDO</a:t>
            </a:r>
            <a:endParaRPr dirty="0"/>
          </a:p>
        </p:txBody>
      </p: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699;p37">
            <a:extLst>
              <a:ext uri="{FF2B5EF4-FFF2-40B4-BE49-F238E27FC236}">
                <a16:creationId xmlns:a16="http://schemas.microsoft.com/office/drawing/2014/main" id="{4FC5567E-8AA9-4CCB-8524-32A21B158FED}"/>
              </a:ext>
            </a:extLst>
          </p:cNvPr>
          <p:cNvSpPr/>
          <p:nvPr/>
        </p:nvSpPr>
        <p:spPr>
          <a:xfrm>
            <a:off x="-780442" y="1169462"/>
            <a:ext cx="3862674" cy="670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02;p37">
            <a:extLst>
              <a:ext uri="{FF2B5EF4-FFF2-40B4-BE49-F238E27FC236}">
                <a16:creationId xmlns:a16="http://schemas.microsoft.com/office/drawing/2014/main" id="{ACC158D3-1DFD-420A-A6A1-075549CB4690}"/>
              </a:ext>
            </a:extLst>
          </p:cNvPr>
          <p:cNvSpPr/>
          <p:nvPr/>
        </p:nvSpPr>
        <p:spPr>
          <a:xfrm>
            <a:off x="6038112" y="1168231"/>
            <a:ext cx="3862800" cy="670200"/>
          </a:xfrm>
          <a:prstGeom prst="roundRect">
            <a:avLst>
              <a:gd name="adj" fmla="val 50000"/>
            </a:avLst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04;p37">
            <a:extLst>
              <a:ext uri="{FF2B5EF4-FFF2-40B4-BE49-F238E27FC236}">
                <a16:creationId xmlns:a16="http://schemas.microsoft.com/office/drawing/2014/main" id="{6F2E5069-AE15-481D-AAC1-0F325CAF5A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400" y="1335768"/>
            <a:ext cx="222633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Escalabilidade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" name="Google Shape;705;p37">
            <a:extLst>
              <a:ext uri="{FF2B5EF4-FFF2-40B4-BE49-F238E27FC236}">
                <a16:creationId xmlns:a16="http://schemas.microsoft.com/office/drawing/2014/main" id="{FA218A62-BBA5-460B-A979-7821B92FC1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381" y="1905337"/>
            <a:ext cx="3152613" cy="45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Camada inteligente para armazenamento paralelo em múltiplas máquinas</a:t>
            </a:r>
            <a:endParaRPr sz="1200" dirty="0"/>
          </a:p>
        </p:txBody>
      </p:sp>
      <p:grpSp>
        <p:nvGrpSpPr>
          <p:cNvPr id="61" name="Google Shape;727;p37">
            <a:extLst>
              <a:ext uri="{FF2B5EF4-FFF2-40B4-BE49-F238E27FC236}">
                <a16:creationId xmlns:a16="http://schemas.microsoft.com/office/drawing/2014/main" id="{EBD27D2D-53A4-42D5-AF5C-A18C43095798}"/>
              </a:ext>
            </a:extLst>
          </p:cNvPr>
          <p:cNvGrpSpPr/>
          <p:nvPr/>
        </p:nvGrpSpPr>
        <p:grpSpPr>
          <a:xfrm>
            <a:off x="179583" y="1330324"/>
            <a:ext cx="298377" cy="354519"/>
            <a:chOff x="-48233050" y="3569725"/>
            <a:chExt cx="252050" cy="299475"/>
          </a:xfrm>
        </p:grpSpPr>
        <p:sp>
          <p:nvSpPr>
            <p:cNvPr id="62" name="Google Shape;728;p37">
              <a:extLst>
                <a:ext uri="{FF2B5EF4-FFF2-40B4-BE49-F238E27FC236}">
                  <a16:creationId xmlns:a16="http://schemas.microsoft.com/office/drawing/2014/main" id="{18CCE9B9-60CB-4E0E-BF83-F3F77E19946E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29;p37">
              <a:extLst>
                <a:ext uri="{FF2B5EF4-FFF2-40B4-BE49-F238E27FC236}">
                  <a16:creationId xmlns:a16="http://schemas.microsoft.com/office/drawing/2014/main" id="{A7ED7CD7-C158-4328-A991-D559B37D2143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30;p37">
              <a:extLst>
                <a:ext uri="{FF2B5EF4-FFF2-40B4-BE49-F238E27FC236}">
                  <a16:creationId xmlns:a16="http://schemas.microsoft.com/office/drawing/2014/main" id="{943D3E9D-5E7E-49FB-8E20-38321E77D7B9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31;p37">
            <a:extLst>
              <a:ext uri="{FF2B5EF4-FFF2-40B4-BE49-F238E27FC236}">
                <a16:creationId xmlns:a16="http://schemas.microsoft.com/office/drawing/2014/main" id="{C1760333-DA5C-428F-9692-D0FBF0E98EAB}"/>
              </a:ext>
            </a:extLst>
          </p:cNvPr>
          <p:cNvGrpSpPr/>
          <p:nvPr/>
        </p:nvGrpSpPr>
        <p:grpSpPr>
          <a:xfrm>
            <a:off x="8583567" y="1330412"/>
            <a:ext cx="357123" cy="354341"/>
            <a:chOff x="-47892800" y="3200500"/>
            <a:chExt cx="301675" cy="299325"/>
          </a:xfrm>
        </p:grpSpPr>
        <p:sp>
          <p:nvSpPr>
            <p:cNvPr id="68" name="Google Shape;732;p37">
              <a:extLst>
                <a:ext uri="{FF2B5EF4-FFF2-40B4-BE49-F238E27FC236}">
                  <a16:creationId xmlns:a16="http://schemas.microsoft.com/office/drawing/2014/main" id="{F0D779AC-3098-4622-B4E9-2E77FD651B02}"/>
                </a:ext>
              </a:extLst>
            </p:cNvPr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33;p37">
              <a:extLst>
                <a:ext uri="{FF2B5EF4-FFF2-40B4-BE49-F238E27FC236}">
                  <a16:creationId xmlns:a16="http://schemas.microsoft.com/office/drawing/2014/main" id="{DC0E7C62-0E78-4246-BE3D-329B17A03CEA}"/>
                </a:ext>
              </a:extLst>
            </p:cNvPr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34;p37">
              <a:extLst>
                <a:ext uri="{FF2B5EF4-FFF2-40B4-BE49-F238E27FC236}">
                  <a16:creationId xmlns:a16="http://schemas.microsoft.com/office/drawing/2014/main" id="{69AC0AB8-24A0-4CCE-90D1-5F05BA4F319F}"/>
                </a:ext>
              </a:extLst>
            </p:cNvPr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5;p37">
              <a:extLst>
                <a:ext uri="{FF2B5EF4-FFF2-40B4-BE49-F238E27FC236}">
                  <a16:creationId xmlns:a16="http://schemas.microsoft.com/office/drawing/2014/main" id="{73A074CA-8261-4184-B44A-707A405D45A7}"/>
                </a:ext>
              </a:extLst>
            </p:cNvPr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6;p37">
              <a:extLst>
                <a:ext uri="{FF2B5EF4-FFF2-40B4-BE49-F238E27FC236}">
                  <a16:creationId xmlns:a16="http://schemas.microsoft.com/office/drawing/2014/main" id="{C8FB38E5-6864-4633-872B-2C6BFCCCD411}"/>
                </a:ext>
              </a:extLst>
            </p:cNvPr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7;p37">
              <a:extLst>
                <a:ext uri="{FF2B5EF4-FFF2-40B4-BE49-F238E27FC236}">
                  <a16:creationId xmlns:a16="http://schemas.microsoft.com/office/drawing/2014/main" id="{7E87BEDB-3203-40CE-9675-22748446C7E0}"/>
                </a:ext>
              </a:extLst>
            </p:cNvPr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04;p37">
            <a:extLst>
              <a:ext uri="{FF2B5EF4-FFF2-40B4-BE49-F238E27FC236}">
                <a16:creationId xmlns:a16="http://schemas.microsoft.com/office/drawing/2014/main" id="{0FD8F7BB-15F5-4DD7-948B-A974A37BE15A}"/>
              </a:ext>
            </a:extLst>
          </p:cNvPr>
          <p:cNvSpPr txBox="1">
            <a:spLocks/>
          </p:cNvSpPr>
          <p:nvPr/>
        </p:nvSpPr>
        <p:spPr>
          <a:xfrm>
            <a:off x="6273547" y="1335768"/>
            <a:ext cx="237144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</a:rPr>
              <a:t>Disponibilidade</a:t>
            </a:r>
          </a:p>
        </p:txBody>
      </p:sp>
      <p:sp>
        <p:nvSpPr>
          <p:cNvPr id="76" name="Google Shape;705;p37">
            <a:extLst>
              <a:ext uri="{FF2B5EF4-FFF2-40B4-BE49-F238E27FC236}">
                <a16:creationId xmlns:a16="http://schemas.microsoft.com/office/drawing/2014/main" id="{A89441F3-1074-4D89-89A9-79C30DAC6C41}"/>
              </a:ext>
            </a:extLst>
          </p:cNvPr>
          <p:cNvSpPr txBox="1">
            <a:spLocks/>
          </p:cNvSpPr>
          <p:nvPr/>
        </p:nvSpPr>
        <p:spPr>
          <a:xfrm>
            <a:off x="6362418" y="1868189"/>
            <a:ext cx="2781582" cy="45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dirty="0"/>
              <a:t>É </a:t>
            </a:r>
            <a:r>
              <a:rPr lang="en-US" sz="1200" dirty="0" err="1"/>
              <a:t>preciso</a:t>
            </a:r>
            <a:r>
              <a:rPr lang="en-US" sz="1200" dirty="0"/>
              <a:t> lidar com </a:t>
            </a:r>
            <a:r>
              <a:rPr lang="en-US" sz="1200" dirty="0" err="1"/>
              <a:t>possíveis</a:t>
            </a:r>
            <a:r>
              <a:rPr lang="en-US" sz="1200" dirty="0"/>
              <a:t> </a:t>
            </a:r>
            <a:r>
              <a:rPr lang="en-US" sz="1200" dirty="0" err="1"/>
              <a:t>falhas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nós</a:t>
            </a:r>
            <a:r>
              <a:rPr lang="en-US" sz="1200" dirty="0"/>
              <a:t> para </a:t>
            </a:r>
            <a:r>
              <a:rPr lang="en-US" sz="1200" dirty="0" err="1"/>
              <a:t>evitar</a:t>
            </a:r>
            <a:r>
              <a:rPr lang="en-US" sz="1200" dirty="0"/>
              <a:t> </a:t>
            </a:r>
            <a:r>
              <a:rPr lang="en-US" sz="1200" dirty="0" err="1"/>
              <a:t>perdas</a:t>
            </a:r>
            <a:r>
              <a:rPr lang="en-US" sz="1200" dirty="0"/>
              <a:t> de dados</a:t>
            </a:r>
          </a:p>
        </p:txBody>
      </p:sp>
      <p:pic>
        <p:nvPicPr>
          <p:cNvPr id="39" name="Picture 2" descr="Upload de arquivos para o HDFS com a VM da Cloudera – carledwin TI">
            <a:extLst>
              <a:ext uri="{FF2B5EF4-FFF2-40B4-BE49-F238E27FC236}">
                <a16:creationId xmlns:a16="http://schemas.microsoft.com/office/drawing/2014/main" id="{BBA50495-9F6F-4437-BBD7-F2F5D691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62" y="1195151"/>
            <a:ext cx="2728134" cy="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706;p37">
            <a:extLst>
              <a:ext uri="{FF2B5EF4-FFF2-40B4-BE49-F238E27FC236}">
                <a16:creationId xmlns:a16="http://schemas.microsoft.com/office/drawing/2014/main" id="{CFB05A86-8A11-4EAA-9DB4-E8205C0C13C9}"/>
              </a:ext>
            </a:extLst>
          </p:cNvPr>
          <p:cNvSpPr txBox="1">
            <a:spLocks/>
          </p:cNvSpPr>
          <p:nvPr/>
        </p:nvSpPr>
        <p:spPr>
          <a:xfrm>
            <a:off x="1840007" y="2367121"/>
            <a:ext cx="1681424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/>
              <a:t>HADOOP</a:t>
            </a:r>
          </a:p>
        </p:txBody>
      </p:sp>
      <p:sp>
        <p:nvSpPr>
          <p:cNvPr id="41" name="Google Shape;706;p37">
            <a:extLst>
              <a:ext uri="{FF2B5EF4-FFF2-40B4-BE49-F238E27FC236}">
                <a16:creationId xmlns:a16="http://schemas.microsoft.com/office/drawing/2014/main" id="{1933848B-4CF8-453A-B763-3D310BE96B3C}"/>
              </a:ext>
            </a:extLst>
          </p:cNvPr>
          <p:cNvSpPr txBox="1">
            <a:spLocks/>
          </p:cNvSpPr>
          <p:nvPr/>
        </p:nvSpPr>
        <p:spPr>
          <a:xfrm>
            <a:off x="3418364" y="2424056"/>
            <a:ext cx="2133094" cy="384288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DISTRIBUTED</a:t>
            </a:r>
          </a:p>
        </p:txBody>
      </p:sp>
      <p:sp>
        <p:nvSpPr>
          <p:cNvPr id="42" name="Google Shape;706;p37">
            <a:extLst>
              <a:ext uri="{FF2B5EF4-FFF2-40B4-BE49-F238E27FC236}">
                <a16:creationId xmlns:a16="http://schemas.microsoft.com/office/drawing/2014/main" id="{1AD01F58-23E6-445A-A9F5-C31769B45E28}"/>
              </a:ext>
            </a:extLst>
          </p:cNvPr>
          <p:cNvSpPr txBox="1">
            <a:spLocks/>
          </p:cNvSpPr>
          <p:nvPr/>
        </p:nvSpPr>
        <p:spPr>
          <a:xfrm>
            <a:off x="5503545" y="2352435"/>
            <a:ext cx="882231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/>
              <a:t>FILE</a:t>
            </a:r>
          </a:p>
        </p:txBody>
      </p:sp>
      <p:sp>
        <p:nvSpPr>
          <p:cNvPr id="43" name="Google Shape;706;p37">
            <a:extLst>
              <a:ext uri="{FF2B5EF4-FFF2-40B4-BE49-F238E27FC236}">
                <a16:creationId xmlns:a16="http://schemas.microsoft.com/office/drawing/2014/main" id="{923FBE7F-C417-448B-BB34-CDE5EF838523}"/>
              </a:ext>
            </a:extLst>
          </p:cNvPr>
          <p:cNvSpPr txBox="1">
            <a:spLocks/>
          </p:cNvSpPr>
          <p:nvPr/>
        </p:nvSpPr>
        <p:spPr>
          <a:xfrm>
            <a:off x="6086359" y="2352435"/>
            <a:ext cx="1681424" cy="54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2400" dirty="0"/>
              <a:t>SYSTEM</a:t>
            </a:r>
          </a:p>
        </p:txBody>
      </p:sp>
      <p:sp>
        <p:nvSpPr>
          <p:cNvPr id="44" name="Google Shape;705;p37">
            <a:extLst>
              <a:ext uri="{FF2B5EF4-FFF2-40B4-BE49-F238E27FC236}">
                <a16:creationId xmlns:a16="http://schemas.microsoft.com/office/drawing/2014/main" id="{C3E6CD4E-7082-4F56-8DFC-FE2C7CD5DB92}"/>
              </a:ext>
            </a:extLst>
          </p:cNvPr>
          <p:cNvSpPr txBox="1">
            <a:spLocks/>
          </p:cNvSpPr>
          <p:nvPr/>
        </p:nvSpPr>
        <p:spPr>
          <a:xfrm>
            <a:off x="878028" y="4594907"/>
            <a:ext cx="7521151" cy="3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pt-BR" sz="1200" i="1" dirty="0">
                <a:solidFill>
                  <a:schemeClr val="tx1"/>
                </a:solidFill>
              </a:rPr>
              <a:t>Isso permitiu que o Big Data pudesse ser utilizado em larga escala!</a:t>
            </a:r>
          </a:p>
        </p:txBody>
      </p:sp>
      <p:sp>
        <p:nvSpPr>
          <p:cNvPr id="46" name="Google Shape;706;p37">
            <a:extLst>
              <a:ext uri="{FF2B5EF4-FFF2-40B4-BE49-F238E27FC236}">
                <a16:creationId xmlns:a16="http://schemas.microsoft.com/office/drawing/2014/main" id="{2EE31C82-9C7C-45CB-A0F0-8B4F54F84D8C}"/>
              </a:ext>
            </a:extLst>
          </p:cNvPr>
          <p:cNvSpPr txBox="1">
            <a:spLocks/>
          </p:cNvSpPr>
          <p:nvPr/>
        </p:nvSpPr>
        <p:spPr>
          <a:xfrm>
            <a:off x="993081" y="3432599"/>
            <a:ext cx="1681424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OPEN SOURCE</a:t>
            </a:r>
          </a:p>
        </p:txBody>
      </p:sp>
      <p:sp>
        <p:nvSpPr>
          <p:cNvPr id="47" name="Google Shape;706;p37">
            <a:extLst>
              <a:ext uri="{FF2B5EF4-FFF2-40B4-BE49-F238E27FC236}">
                <a16:creationId xmlns:a16="http://schemas.microsoft.com/office/drawing/2014/main" id="{98D82E04-E162-4996-87A8-464E8C5A9358}"/>
              </a:ext>
            </a:extLst>
          </p:cNvPr>
          <p:cNvSpPr txBox="1">
            <a:spLocks/>
          </p:cNvSpPr>
          <p:nvPr/>
        </p:nvSpPr>
        <p:spPr>
          <a:xfrm>
            <a:off x="993080" y="3833069"/>
            <a:ext cx="2569945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HARDWARE COMMODITY</a:t>
            </a:r>
          </a:p>
        </p:txBody>
      </p:sp>
      <p:sp>
        <p:nvSpPr>
          <p:cNvPr id="49" name="Google Shape;706;p37">
            <a:extLst>
              <a:ext uri="{FF2B5EF4-FFF2-40B4-BE49-F238E27FC236}">
                <a16:creationId xmlns:a16="http://schemas.microsoft.com/office/drawing/2014/main" id="{1B9DCB47-A057-44C4-9E2C-BB033BA5E7C7}"/>
              </a:ext>
            </a:extLst>
          </p:cNvPr>
          <p:cNvSpPr txBox="1">
            <a:spLocks/>
          </p:cNvSpPr>
          <p:nvPr/>
        </p:nvSpPr>
        <p:spPr>
          <a:xfrm>
            <a:off x="2747452" y="3431973"/>
            <a:ext cx="2569945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TOLERANTE À FALHAS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91882C9-E2EA-47E0-ABB0-9E43AE865AC0}"/>
              </a:ext>
            </a:extLst>
          </p:cNvPr>
          <p:cNvGrpSpPr/>
          <p:nvPr/>
        </p:nvGrpSpPr>
        <p:grpSpPr>
          <a:xfrm>
            <a:off x="722375" y="2922835"/>
            <a:ext cx="7537705" cy="1523432"/>
            <a:chOff x="722375" y="2922835"/>
            <a:chExt cx="7537705" cy="1523432"/>
          </a:xfrm>
        </p:grpSpPr>
        <p:sp>
          <p:nvSpPr>
            <p:cNvPr id="54" name="Google Shape;681;p36">
              <a:extLst>
                <a:ext uri="{FF2B5EF4-FFF2-40B4-BE49-F238E27FC236}">
                  <a16:creationId xmlns:a16="http://schemas.microsoft.com/office/drawing/2014/main" id="{FAA63585-B916-44FD-920A-47CC7F697430}"/>
                </a:ext>
              </a:extLst>
            </p:cNvPr>
            <p:cNvSpPr/>
            <p:nvPr/>
          </p:nvSpPr>
          <p:spPr>
            <a:xfrm>
              <a:off x="722375" y="3076339"/>
              <a:ext cx="7537705" cy="1369928"/>
            </a:xfrm>
            <a:prstGeom prst="round2SameRect">
              <a:avLst>
                <a:gd name="adj1" fmla="val 13770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06;p37">
              <a:extLst>
                <a:ext uri="{FF2B5EF4-FFF2-40B4-BE49-F238E27FC236}">
                  <a16:creationId xmlns:a16="http://schemas.microsoft.com/office/drawing/2014/main" id="{331EB7E2-3EAA-48F6-87E3-B0FD299E2BA0}"/>
                </a:ext>
              </a:extLst>
            </p:cNvPr>
            <p:cNvSpPr txBox="1">
              <a:spLocks/>
            </p:cNvSpPr>
            <p:nvPr/>
          </p:nvSpPr>
          <p:spPr>
            <a:xfrm>
              <a:off x="937255" y="2922835"/>
              <a:ext cx="1916520" cy="322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Kanit"/>
                <a:buNone/>
                <a:defRPr sz="3200" b="1" i="0" u="none" strike="noStrike" cap="none">
                  <a:solidFill>
                    <a:schemeClr val="dk1"/>
                  </a:solidFill>
                  <a:latin typeface="Kanit"/>
                  <a:ea typeface="Kanit"/>
                  <a:cs typeface="Kanit"/>
                  <a:sym typeface="Kani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Fredoka One"/>
                <a:buNone/>
                <a:defRPr sz="3200" b="0" i="0" u="none" strike="noStrike" cap="none">
                  <a:solidFill>
                    <a:schemeClr val="dk2"/>
                  </a:solidFill>
                  <a:latin typeface="Fredoka One"/>
                  <a:ea typeface="Fredoka One"/>
                  <a:cs typeface="Fredoka One"/>
                  <a:sym typeface="Fredoka One"/>
                </a:defRPr>
              </a:lvl9pPr>
            </a:lstStyle>
            <a:p>
              <a:pPr algn="l"/>
              <a:r>
                <a:rPr lang="pt-BR" sz="1400" dirty="0">
                  <a:solidFill>
                    <a:schemeClr val="tx1"/>
                  </a:solidFill>
                  <a:latin typeface="DM Sans" pitchFamily="2" charset="0"/>
                </a:rPr>
                <a:t>Mural de Key Points</a:t>
              </a:r>
            </a:p>
          </p:txBody>
        </p:sp>
      </p:grpSp>
      <p:sp>
        <p:nvSpPr>
          <p:cNvPr id="56" name="Google Shape;706;p37">
            <a:extLst>
              <a:ext uri="{FF2B5EF4-FFF2-40B4-BE49-F238E27FC236}">
                <a16:creationId xmlns:a16="http://schemas.microsoft.com/office/drawing/2014/main" id="{39D11E65-5DC6-4640-8D24-4B02438FEA71}"/>
              </a:ext>
            </a:extLst>
          </p:cNvPr>
          <p:cNvSpPr txBox="1">
            <a:spLocks/>
          </p:cNvSpPr>
          <p:nvPr/>
        </p:nvSpPr>
        <p:spPr>
          <a:xfrm>
            <a:off x="3626410" y="3833069"/>
            <a:ext cx="1690987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BAIXO CUSTO</a:t>
            </a:r>
          </a:p>
        </p:txBody>
      </p:sp>
      <p:sp>
        <p:nvSpPr>
          <p:cNvPr id="57" name="Google Shape;706;p37">
            <a:extLst>
              <a:ext uri="{FF2B5EF4-FFF2-40B4-BE49-F238E27FC236}">
                <a16:creationId xmlns:a16="http://schemas.microsoft.com/office/drawing/2014/main" id="{B86A8E87-370E-428D-8D71-25A63830B854}"/>
              </a:ext>
            </a:extLst>
          </p:cNvPr>
          <p:cNvSpPr txBox="1">
            <a:spLocks/>
          </p:cNvSpPr>
          <p:nvPr/>
        </p:nvSpPr>
        <p:spPr>
          <a:xfrm>
            <a:off x="5390344" y="3431973"/>
            <a:ext cx="2619519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PEÇA CORE DO HADOOP</a:t>
            </a:r>
          </a:p>
        </p:txBody>
      </p:sp>
      <p:sp>
        <p:nvSpPr>
          <p:cNvPr id="58" name="Google Shape;706;p37">
            <a:extLst>
              <a:ext uri="{FF2B5EF4-FFF2-40B4-BE49-F238E27FC236}">
                <a16:creationId xmlns:a16="http://schemas.microsoft.com/office/drawing/2014/main" id="{E2E6590D-065C-47C4-B78B-4C803A22404A}"/>
              </a:ext>
            </a:extLst>
          </p:cNvPr>
          <p:cNvSpPr txBox="1">
            <a:spLocks/>
          </p:cNvSpPr>
          <p:nvPr/>
        </p:nvSpPr>
        <p:spPr>
          <a:xfrm>
            <a:off x="5390344" y="3833069"/>
            <a:ext cx="2619519" cy="32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"/>
              <a:buNone/>
              <a:defRPr sz="3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400" dirty="0">
                <a:solidFill>
                  <a:schemeClr val="bg1"/>
                </a:solidFill>
              </a:rPr>
              <a:t>CRIADO NA ERA DO BIG DATA</a:t>
            </a:r>
          </a:p>
        </p:txBody>
      </p:sp>
    </p:spTree>
    <p:extLst>
      <p:ext uri="{BB962C8B-B14F-4D97-AF65-F5344CB8AC3E}">
        <p14:creationId xmlns:p14="http://schemas.microsoft.com/office/powerpoint/2010/main" val="69766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3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4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4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300"/>
                            </p:stCondLst>
                            <p:childTnLst>
                              <p:par>
                                <p:cTn id="45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4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800"/>
                            </p:stCondLst>
                            <p:childTnLst>
                              <p:par>
                                <p:cTn id="48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220"/>
                            </p:stCondLst>
                            <p:childTnLst>
                              <p:par>
                                <p:cTn id="51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990"/>
                            </p:stCondLst>
                            <p:childTnLst>
                              <p:par>
                                <p:cTn id="54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5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270"/>
                            </p:stCondLst>
                            <p:childTnLst>
                              <p:par>
                                <p:cTn id="57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0" grpId="2"/>
      <p:bldP spid="41" grpId="0" animBg="1"/>
      <p:bldP spid="41" grpId="1" animBg="1"/>
      <p:bldP spid="41" grpId="2" animBg="1"/>
      <p:bldP spid="42" grpId="0"/>
      <p:bldP spid="42" grpId="1"/>
      <p:bldP spid="42" grpId="2"/>
      <p:bldP spid="43" grpId="0"/>
      <p:bldP spid="43" grpId="1"/>
      <p:bldP spid="43" grpId="2"/>
      <p:bldP spid="44" grpId="0"/>
      <p:bldP spid="46" grpId="0" animBg="1"/>
      <p:bldP spid="47" grpId="0" animBg="1"/>
      <p:bldP spid="49" grpId="0" animBg="1"/>
      <p:bldP spid="56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subTitle" idx="1"/>
          </p:nvPr>
        </p:nvSpPr>
        <p:spPr>
          <a:xfrm>
            <a:off x="722374" y="2231702"/>
            <a:ext cx="4521767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Uma vez armazenados os dados em formato distribuído, é preciso obter uma forma de processar extrair valor destes dados.</a:t>
            </a:r>
            <a:endParaRPr dirty="0"/>
          </a:p>
        </p:txBody>
      </p:sp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722512" y="1564334"/>
            <a:ext cx="4682843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PROCESSAMENTO</a:t>
            </a:r>
            <a:endParaRPr dirty="0"/>
          </a:p>
        </p:txBody>
      </p:sp>
      <p:cxnSp>
        <p:nvCxnSpPr>
          <p:cNvPr id="539" name="Google Shape;539;p33"/>
          <p:cNvCxnSpPr/>
          <p:nvPr/>
        </p:nvCxnSpPr>
        <p:spPr>
          <a:xfrm>
            <a:off x="828825" y="4446750"/>
            <a:ext cx="68814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0" name="Google Shape;540;p33"/>
          <p:cNvGrpSpPr/>
          <p:nvPr/>
        </p:nvGrpSpPr>
        <p:grpSpPr>
          <a:xfrm>
            <a:off x="-939325" y="603300"/>
            <a:ext cx="4165075" cy="269700"/>
            <a:chOff x="-939325" y="603300"/>
            <a:chExt cx="4165075" cy="269700"/>
          </a:xfrm>
        </p:grpSpPr>
        <p:sp>
          <p:nvSpPr>
            <p:cNvPr id="541" name="Google Shape;541;p33"/>
            <p:cNvSpPr/>
            <p:nvPr/>
          </p:nvSpPr>
          <p:spPr>
            <a:xfrm>
              <a:off x="818550" y="603300"/>
              <a:ext cx="24072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73150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Kanit"/>
                  <a:ea typeface="Kanit"/>
                  <a:cs typeface="Kanit"/>
                  <a:sym typeface="Kanit"/>
                </a:rPr>
                <a:t>BIG DATA // INTRO</a:t>
              </a:r>
              <a:endParaRPr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939325" y="603300"/>
              <a:ext cx="1661700" cy="269700"/>
            </a:xfrm>
            <a:prstGeom prst="roundRect">
              <a:avLst>
                <a:gd name="adj" fmla="val 50000"/>
              </a:avLst>
            </a:prstGeom>
            <a:solidFill>
              <a:srgbClr val="6CCFF6"/>
            </a:solidFill>
            <a:ln>
              <a:noFill/>
            </a:ln>
          </p:spPr>
          <p:txBody>
            <a:bodyPr spcFirstLastPara="1" wrap="square" lIns="91425" tIns="91425" rIns="91425" bIns="8227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19" name="Google Shape;1400;p54">
            <a:extLst>
              <a:ext uri="{FF2B5EF4-FFF2-40B4-BE49-F238E27FC236}">
                <a16:creationId xmlns:a16="http://schemas.microsoft.com/office/drawing/2014/main" id="{79AC20CA-2B06-4B5F-B69C-9015C7C7D703}"/>
              </a:ext>
            </a:extLst>
          </p:cNvPr>
          <p:cNvGrpSpPr/>
          <p:nvPr/>
        </p:nvGrpSpPr>
        <p:grpSpPr>
          <a:xfrm>
            <a:off x="4594400" y="544847"/>
            <a:ext cx="3835200" cy="4089314"/>
            <a:chOff x="4594400" y="544847"/>
            <a:chExt cx="3835200" cy="4089314"/>
          </a:xfrm>
        </p:grpSpPr>
        <p:cxnSp>
          <p:nvCxnSpPr>
            <p:cNvPr id="220" name="Google Shape;1401;p54">
              <a:extLst>
                <a:ext uri="{FF2B5EF4-FFF2-40B4-BE49-F238E27FC236}">
                  <a16:creationId xmlns:a16="http://schemas.microsoft.com/office/drawing/2014/main" id="{3E2CD565-C4CB-49C9-AC2F-0F614F5D4708}"/>
                </a:ext>
              </a:extLst>
            </p:cNvPr>
            <p:cNvCxnSpPr/>
            <p:nvPr/>
          </p:nvCxnSpPr>
          <p:spPr>
            <a:xfrm>
              <a:off x="4594400" y="4446750"/>
              <a:ext cx="38352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1" name="Google Shape;1402;p54">
              <a:extLst>
                <a:ext uri="{FF2B5EF4-FFF2-40B4-BE49-F238E27FC236}">
                  <a16:creationId xmlns:a16="http://schemas.microsoft.com/office/drawing/2014/main" id="{6405CE06-2086-477B-9AB7-969FEC13F496}"/>
                </a:ext>
              </a:extLst>
            </p:cNvPr>
            <p:cNvGrpSpPr/>
            <p:nvPr/>
          </p:nvGrpSpPr>
          <p:grpSpPr>
            <a:xfrm>
              <a:off x="4876778" y="544847"/>
              <a:ext cx="3241581" cy="4089314"/>
              <a:chOff x="1979950" y="199225"/>
              <a:chExt cx="3390775" cy="4277525"/>
            </a:xfrm>
          </p:grpSpPr>
          <p:sp>
            <p:nvSpPr>
              <p:cNvPr id="222" name="Google Shape;1403;p54">
                <a:extLst>
                  <a:ext uri="{FF2B5EF4-FFF2-40B4-BE49-F238E27FC236}">
                    <a16:creationId xmlns:a16="http://schemas.microsoft.com/office/drawing/2014/main" id="{46A7011D-9BE1-40F6-B5E7-C2F5FD7E92A8}"/>
                  </a:ext>
                </a:extLst>
              </p:cNvPr>
              <p:cNvSpPr/>
              <p:nvPr/>
            </p:nvSpPr>
            <p:spPr>
              <a:xfrm>
                <a:off x="3259200" y="3536050"/>
                <a:ext cx="835625" cy="736250"/>
              </a:xfrm>
              <a:custGeom>
                <a:avLst/>
                <a:gdLst/>
                <a:ahLst/>
                <a:cxnLst/>
                <a:rect l="l" t="t" r="r" b="b"/>
                <a:pathLst>
                  <a:path w="33425" h="29450" extrusionOk="0">
                    <a:moveTo>
                      <a:pt x="14244" y="1"/>
                    </a:moveTo>
                    <a:lnTo>
                      <a:pt x="14244" y="11509"/>
                    </a:lnTo>
                    <a:lnTo>
                      <a:pt x="14244" y="15679"/>
                    </a:lnTo>
                    <a:lnTo>
                      <a:pt x="14344" y="19115"/>
                    </a:lnTo>
                    <a:cubicBezTo>
                      <a:pt x="14344" y="19115"/>
                      <a:pt x="3170" y="24151"/>
                      <a:pt x="2035" y="25085"/>
                    </a:cubicBezTo>
                    <a:cubicBezTo>
                      <a:pt x="901" y="25986"/>
                      <a:pt x="1" y="28922"/>
                      <a:pt x="1035" y="29255"/>
                    </a:cubicBezTo>
                    <a:cubicBezTo>
                      <a:pt x="1411" y="29380"/>
                      <a:pt x="5776" y="29449"/>
                      <a:pt x="11141" y="29449"/>
                    </a:cubicBezTo>
                    <a:cubicBezTo>
                      <a:pt x="20062" y="29449"/>
                      <a:pt x="31749" y="29259"/>
                      <a:pt x="32457" y="28821"/>
                    </a:cubicBezTo>
                    <a:cubicBezTo>
                      <a:pt x="32857" y="28555"/>
                      <a:pt x="33124" y="24285"/>
                      <a:pt x="33258" y="19115"/>
                    </a:cubicBezTo>
                    <a:cubicBezTo>
                      <a:pt x="33291" y="17980"/>
                      <a:pt x="33291" y="16846"/>
                      <a:pt x="33324" y="15679"/>
                    </a:cubicBezTo>
                    <a:cubicBezTo>
                      <a:pt x="33358" y="14278"/>
                      <a:pt x="33358" y="12877"/>
                      <a:pt x="33358" y="11509"/>
                    </a:cubicBezTo>
                    <a:cubicBezTo>
                      <a:pt x="33425" y="5405"/>
                      <a:pt x="33324" y="1"/>
                      <a:pt x="33324" y="1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404;p54">
                <a:extLst>
                  <a:ext uri="{FF2B5EF4-FFF2-40B4-BE49-F238E27FC236}">
                    <a16:creationId xmlns:a16="http://schemas.microsoft.com/office/drawing/2014/main" id="{71B26F5E-FD78-4EE0-A0EC-F662CAEEAB44}"/>
                  </a:ext>
                </a:extLst>
              </p:cNvPr>
              <p:cNvSpPr/>
              <p:nvPr/>
            </p:nvSpPr>
            <p:spPr>
              <a:xfrm>
                <a:off x="3256700" y="3927175"/>
                <a:ext cx="838125" cy="346200"/>
              </a:xfrm>
              <a:custGeom>
                <a:avLst/>
                <a:gdLst/>
                <a:ahLst/>
                <a:cxnLst/>
                <a:rect l="l" t="t" r="r" b="b"/>
                <a:pathLst>
                  <a:path w="33525" h="13848" extrusionOk="0">
                    <a:moveTo>
                      <a:pt x="14344" y="0"/>
                    </a:moveTo>
                    <a:lnTo>
                      <a:pt x="14444" y="3436"/>
                    </a:lnTo>
                    <a:cubicBezTo>
                      <a:pt x="14444" y="3436"/>
                      <a:pt x="3170" y="8540"/>
                      <a:pt x="2035" y="9440"/>
                    </a:cubicBezTo>
                    <a:cubicBezTo>
                      <a:pt x="868" y="10341"/>
                      <a:pt x="1" y="13310"/>
                      <a:pt x="1035" y="13643"/>
                    </a:cubicBezTo>
                    <a:cubicBezTo>
                      <a:pt x="1424" y="13780"/>
                      <a:pt x="5831" y="13848"/>
                      <a:pt x="11237" y="13848"/>
                    </a:cubicBezTo>
                    <a:cubicBezTo>
                      <a:pt x="15099" y="13848"/>
                      <a:pt x="19470" y="13813"/>
                      <a:pt x="23251" y="13744"/>
                    </a:cubicBezTo>
                    <a:cubicBezTo>
                      <a:pt x="25352" y="13677"/>
                      <a:pt x="27287" y="13643"/>
                      <a:pt x="28821" y="13577"/>
                    </a:cubicBezTo>
                    <a:cubicBezTo>
                      <a:pt x="30989" y="13477"/>
                      <a:pt x="32424" y="13343"/>
                      <a:pt x="32657" y="13210"/>
                    </a:cubicBezTo>
                    <a:cubicBezTo>
                      <a:pt x="33158" y="12876"/>
                      <a:pt x="33391" y="6605"/>
                      <a:pt x="33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405;p54">
                <a:extLst>
                  <a:ext uri="{FF2B5EF4-FFF2-40B4-BE49-F238E27FC236}">
                    <a16:creationId xmlns:a16="http://schemas.microsoft.com/office/drawing/2014/main" id="{13272E20-35E8-47F4-9902-3C919E1F4B30}"/>
                  </a:ext>
                </a:extLst>
              </p:cNvPr>
              <p:cNvSpPr/>
              <p:nvPr/>
            </p:nvSpPr>
            <p:spPr>
              <a:xfrm>
                <a:off x="3290050" y="4236025"/>
                <a:ext cx="7480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340" extrusionOk="0">
                    <a:moveTo>
                      <a:pt x="15843" y="1"/>
                    </a:moveTo>
                    <a:cubicBezTo>
                      <a:pt x="9356" y="1"/>
                      <a:pt x="2680" y="52"/>
                      <a:pt x="101" y="122"/>
                    </a:cubicBezTo>
                    <a:cubicBezTo>
                      <a:pt x="1" y="122"/>
                      <a:pt x="1" y="189"/>
                      <a:pt x="101" y="189"/>
                    </a:cubicBezTo>
                    <a:cubicBezTo>
                      <a:pt x="2789" y="279"/>
                      <a:pt x="9848" y="340"/>
                      <a:pt x="16540" y="340"/>
                    </a:cubicBezTo>
                    <a:cubicBezTo>
                      <a:pt x="22221" y="340"/>
                      <a:pt x="27637" y="296"/>
                      <a:pt x="29889" y="189"/>
                    </a:cubicBezTo>
                    <a:cubicBezTo>
                      <a:pt x="29922" y="189"/>
                      <a:pt x="29922" y="155"/>
                      <a:pt x="29889" y="155"/>
                    </a:cubicBezTo>
                    <a:cubicBezTo>
                      <a:pt x="27547" y="44"/>
                      <a:pt x="21774" y="1"/>
                      <a:pt x="158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406;p54">
                <a:extLst>
                  <a:ext uri="{FF2B5EF4-FFF2-40B4-BE49-F238E27FC236}">
                    <a16:creationId xmlns:a16="http://schemas.microsoft.com/office/drawing/2014/main" id="{67D3E0E5-1408-4136-934B-6029D9654AAE}"/>
                  </a:ext>
                </a:extLst>
              </p:cNvPr>
              <p:cNvSpPr/>
              <p:nvPr/>
            </p:nvSpPr>
            <p:spPr>
              <a:xfrm>
                <a:off x="3596950" y="3982650"/>
                <a:ext cx="149900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1558" extrusionOk="0">
                    <a:moveTo>
                      <a:pt x="1742" y="1"/>
                    </a:moveTo>
                    <a:cubicBezTo>
                      <a:pt x="1194" y="1"/>
                      <a:pt x="650" y="53"/>
                      <a:pt x="134" y="150"/>
                    </a:cubicBezTo>
                    <a:cubicBezTo>
                      <a:pt x="0" y="150"/>
                      <a:pt x="0" y="350"/>
                      <a:pt x="167" y="383"/>
                    </a:cubicBezTo>
                    <a:cubicBezTo>
                      <a:pt x="2102" y="550"/>
                      <a:pt x="4003" y="950"/>
                      <a:pt x="5871" y="1551"/>
                    </a:cubicBezTo>
                    <a:cubicBezTo>
                      <a:pt x="5881" y="1555"/>
                      <a:pt x="5890" y="1557"/>
                      <a:pt x="5899" y="1557"/>
                    </a:cubicBezTo>
                    <a:cubicBezTo>
                      <a:pt x="5954" y="1557"/>
                      <a:pt x="5995" y="1479"/>
                      <a:pt x="5938" y="1451"/>
                    </a:cubicBezTo>
                    <a:cubicBezTo>
                      <a:pt x="4855" y="417"/>
                      <a:pt x="3282" y="1"/>
                      <a:pt x="17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407;p54">
                <a:extLst>
                  <a:ext uri="{FF2B5EF4-FFF2-40B4-BE49-F238E27FC236}">
                    <a16:creationId xmlns:a16="http://schemas.microsoft.com/office/drawing/2014/main" id="{4AF69A1E-2020-444B-86AA-8A2E6FA18621}"/>
                  </a:ext>
                </a:extLst>
              </p:cNvPr>
              <p:cNvSpPr/>
              <p:nvPr/>
            </p:nvSpPr>
            <p:spPr>
              <a:xfrm>
                <a:off x="3561925" y="4003625"/>
                <a:ext cx="15012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1579" extrusionOk="0">
                    <a:moveTo>
                      <a:pt x="1699" y="1"/>
                    </a:moveTo>
                    <a:cubicBezTo>
                      <a:pt x="1165" y="1"/>
                      <a:pt x="636" y="51"/>
                      <a:pt x="134" y="145"/>
                    </a:cubicBezTo>
                    <a:cubicBezTo>
                      <a:pt x="0" y="178"/>
                      <a:pt x="0" y="378"/>
                      <a:pt x="167" y="378"/>
                    </a:cubicBezTo>
                    <a:cubicBezTo>
                      <a:pt x="2102" y="578"/>
                      <a:pt x="4003" y="979"/>
                      <a:pt x="5871" y="1579"/>
                    </a:cubicBezTo>
                    <a:cubicBezTo>
                      <a:pt x="5938" y="1579"/>
                      <a:pt x="6005" y="1512"/>
                      <a:pt x="5938" y="1446"/>
                    </a:cubicBezTo>
                    <a:cubicBezTo>
                      <a:pt x="4845" y="427"/>
                      <a:pt x="325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408;p54">
                <a:extLst>
                  <a:ext uri="{FF2B5EF4-FFF2-40B4-BE49-F238E27FC236}">
                    <a16:creationId xmlns:a16="http://schemas.microsoft.com/office/drawing/2014/main" id="{DD882FB8-46F8-4732-A796-5D807D9685DC}"/>
                  </a:ext>
                </a:extLst>
              </p:cNvPr>
              <p:cNvSpPr/>
              <p:nvPr/>
            </p:nvSpPr>
            <p:spPr>
              <a:xfrm>
                <a:off x="3526900" y="4025200"/>
                <a:ext cx="1499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1557" extrusionOk="0">
                    <a:moveTo>
                      <a:pt x="1742" y="0"/>
                    </a:moveTo>
                    <a:cubicBezTo>
                      <a:pt x="1194" y="0"/>
                      <a:pt x="650" y="53"/>
                      <a:pt x="134" y="149"/>
                    </a:cubicBezTo>
                    <a:cubicBezTo>
                      <a:pt x="0" y="149"/>
                      <a:pt x="0" y="349"/>
                      <a:pt x="167" y="382"/>
                    </a:cubicBezTo>
                    <a:cubicBezTo>
                      <a:pt x="2102" y="549"/>
                      <a:pt x="4003" y="950"/>
                      <a:pt x="5871" y="1550"/>
                    </a:cubicBezTo>
                    <a:cubicBezTo>
                      <a:pt x="5880" y="1555"/>
                      <a:pt x="5890" y="1557"/>
                      <a:pt x="5899" y="1557"/>
                    </a:cubicBezTo>
                    <a:cubicBezTo>
                      <a:pt x="5954" y="1557"/>
                      <a:pt x="5995" y="1479"/>
                      <a:pt x="5938" y="1450"/>
                    </a:cubicBezTo>
                    <a:cubicBezTo>
                      <a:pt x="4855" y="416"/>
                      <a:pt x="3282" y="0"/>
                      <a:pt x="17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409;p54">
                <a:extLst>
                  <a:ext uri="{FF2B5EF4-FFF2-40B4-BE49-F238E27FC236}">
                    <a16:creationId xmlns:a16="http://schemas.microsoft.com/office/drawing/2014/main" id="{A597865A-4257-4297-B1B0-29E33CA51B77}"/>
                  </a:ext>
                </a:extLst>
              </p:cNvPr>
              <p:cNvSpPr/>
              <p:nvPr/>
            </p:nvSpPr>
            <p:spPr>
              <a:xfrm>
                <a:off x="3491875" y="4046150"/>
                <a:ext cx="149975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5999" h="1555" extrusionOk="0">
                    <a:moveTo>
                      <a:pt x="1699" y="1"/>
                    </a:moveTo>
                    <a:cubicBezTo>
                      <a:pt x="1165" y="1"/>
                      <a:pt x="636" y="51"/>
                      <a:pt x="134" y="145"/>
                    </a:cubicBezTo>
                    <a:cubicBezTo>
                      <a:pt x="0" y="145"/>
                      <a:pt x="0" y="378"/>
                      <a:pt x="167" y="378"/>
                    </a:cubicBezTo>
                    <a:cubicBezTo>
                      <a:pt x="2102" y="579"/>
                      <a:pt x="4003" y="979"/>
                      <a:pt x="5871" y="1546"/>
                    </a:cubicBezTo>
                    <a:cubicBezTo>
                      <a:pt x="5883" y="1552"/>
                      <a:pt x="5896" y="1555"/>
                      <a:pt x="5907" y="1555"/>
                    </a:cubicBezTo>
                    <a:cubicBezTo>
                      <a:pt x="5959" y="1555"/>
                      <a:pt x="5998" y="1500"/>
                      <a:pt x="5971" y="1446"/>
                    </a:cubicBezTo>
                    <a:cubicBezTo>
                      <a:pt x="4854" y="427"/>
                      <a:pt x="3255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410;p54">
                <a:extLst>
                  <a:ext uri="{FF2B5EF4-FFF2-40B4-BE49-F238E27FC236}">
                    <a16:creationId xmlns:a16="http://schemas.microsoft.com/office/drawing/2014/main" id="{6EB37655-DEA1-4AE1-858D-01D7915D63CA}"/>
                  </a:ext>
                </a:extLst>
              </p:cNvPr>
              <p:cNvSpPr/>
              <p:nvPr/>
            </p:nvSpPr>
            <p:spPr>
              <a:xfrm>
                <a:off x="3491875" y="3858675"/>
                <a:ext cx="169300" cy="13702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5481" extrusionOk="0">
                    <a:moveTo>
                      <a:pt x="1840" y="554"/>
                    </a:moveTo>
                    <a:cubicBezTo>
                      <a:pt x="2471" y="554"/>
                      <a:pt x="3321" y="1028"/>
                      <a:pt x="3636" y="1306"/>
                    </a:cubicBezTo>
                    <a:cubicBezTo>
                      <a:pt x="4003" y="1673"/>
                      <a:pt x="4370" y="2040"/>
                      <a:pt x="4670" y="2440"/>
                    </a:cubicBezTo>
                    <a:cubicBezTo>
                      <a:pt x="5371" y="3241"/>
                      <a:pt x="5905" y="4108"/>
                      <a:pt x="6505" y="4975"/>
                    </a:cubicBezTo>
                    <a:cubicBezTo>
                      <a:pt x="5738" y="4642"/>
                      <a:pt x="4937" y="4375"/>
                      <a:pt x="4137" y="4075"/>
                    </a:cubicBezTo>
                    <a:cubicBezTo>
                      <a:pt x="3203" y="3708"/>
                      <a:pt x="1301" y="3007"/>
                      <a:pt x="1134" y="1806"/>
                    </a:cubicBezTo>
                    <a:cubicBezTo>
                      <a:pt x="971" y="858"/>
                      <a:pt x="1335" y="554"/>
                      <a:pt x="1840" y="554"/>
                    </a:cubicBezTo>
                    <a:close/>
                    <a:moveTo>
                      <a:pt x="1962" y="1"/>
                    </a:moveTo>
                    <a:cubicBezTo>
                      <a:pt x="1499" y="1"/>
                      <a:pt x="1057" y="170"/>
                      <a:pt x="734" y="605"/>
                    </a:cubicBezTo>
                    <a:cubicBezTo>
                      <a:pt x="0" y="1673"/>
                      <a:pt x="834" y="2740"/>
                      <a:pt x="1635" y="3374"/>
                    </a:cubicBezTo>
                    <a:cubicBezTo>
                      <a:pt x="3002" y="4442"/>
                      <a:pt x="4804" y="4875"/>
                      <a:pt x="6405" y="5476"/>
                    </a:cubicBezTo>
                    <a:cubicBezTo>
                      <a:pt x="6419" y="5479"/>
                      <a:pt x="6433" y="5481"/>
                      <a:pt x="6448" y="5481"/>
                    </a:cubicBezTo>
                    <a:cubicBezTo>
                      <a:pt x="6571" y="5481"/>
                      <a:pt x="6705" y="5358"/>
                      <a:pt x="6705" y="5209"/>
                    </a:cubicBezTo>
                    <a:cubicBezTo>
                      <a:pt x="6738" y="5209"/>
                      <a:pt x="6772" y="5175"/>
                      <a:pt x="6738" y="5142"/>
                    </a:cubicBezTo>
                    <a:cubicBezTo>
                      <a:pt x="6138" y="3407"/>
                      <a:pt x="5104" y="1906"/>
                      <a:pt x="3736" y="706"/>
                    </a:cubicBezTo>
                    <a:cubicBezTo>
                      <a:pt x="3273" y="320"/>
                      <a:pt x="2598" y="1"/>
                      <a:pt x="19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411;p54">
                <a:extLst>
                  <a:ext uri="{FF2B5EF4-FFF2-40B4-BE49-F238E27FC236}">
                    <a16:creationId xmlns:a16="http://schemas.microsoft.com/office/drawing/2014/main" id="{AC4B9357-FFDA-4682-9016-1C2DDB9DD3BC}"/>
                  </a:ext>
                </a:extLst>
              </p:cNvPr>
              <p:cNvSpPr/>
              <p:nvPr/>
            </p:nvSpPr>
            <p:spPr>
              <a:xfrm>
                <a:off x="3648650" y="3888600"/>
                <a:ext cx="185150" cy="106225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4249" extrusionOk="0">
                    <a:moveTo>
                      <a:pt x="5430" y="602"/>
                    </a:moveTo>
                    <a:cubicBezTo>
                      <a:pt x="6166" y="602"/>
                      <a:pt x="6766" y="922"/>
                      <a:pt x="6272" y="2044"/>
                    </a:cubicBezTo>
                    <a:cubicBezTo>
                      <a:pt x="5805" y="3144"/>
                      <a:pt x="3803" y="3345"/>
                      <a:pt x="2802" y="3478"/>
                    </a:cubicBezTo>
                    <a:lnTo>
                      <a:pt x="2769" y="3478"/>
                    </a:lnTo>
                    <a:cubicBezTo>
                      <a:pt x="1935" y="3578"/>
                      <a:pt x="1101" y="3645"/>
                      <a:pt x="267" y="3778"/>
                    </a:cubicBezTo>
                    <a:cubicBezTo>
                      <a:pt x="1035" y="3078"/>
                      <a:pt x="1835" y="2377"/>
                      <a:pt x="2669" y="1743"/>
                    </a:cubicBezTo>
                    <a:cubicBezTo>
                      <a:pt x="3069" y="1443"/>
                      <a:pt x="3503" y="1176"/>
                      <a:pt x="3937" y="943"/>
                    </a:cubicBezTo>
                    <a:cubicBezTo>
                      <a:pt x="4238" y="785"/>
                      <a:pt x="4873" y="602"/>
                      <a:pt x="5430" y="602"/>
                    </a:cubicBezTo>
                    <a:close/>
                    <a:moveTo>
                      <a:pt x="5379" y="1"/>
                    </a:moveTo>
                    <a:cubicBezTo>
                      <a:pt x="4911" y="1"/>
                      <a:pt x="4425" y="129"/>
                      <a:pt x="4037" y="309"/>
                    </a:cubicBezTo>
                    <a:cubicBezTo>
                      <a:pt x="2402" y="1110"/>
                      <a:pt x="1001" y="2344"/>
                      <a:pt x="0" y="3878"/>
                    </a:cubicBezTo>
                    <a:cubicBezTo>
                      <a:pt x="0" y="3878"/>
                      <a:pt x="0" y="3945"/>
                      <a:pt x="34" y="3945"/>
                    </a:cubicBezTo>
                    <a:cubicBezTo>
                      <a:pt x="3" y="4068"/>
                      <a:pt x="86" y="4249"/>
                      <a:pt x="231" y="4249"/>
                    </a:cubicBezTo>
                    <a:cubicBezTo>
                      <a:pt x="243" y="4249"/>
                      <a:pt x="255" y="4248"/>
                      <a:pt x="267" y="4245"/>
                    </a:cubicBezTo>
                    <a:cubicBezTo>
                      <a:pt x="1969" y="4078"/>
                      <a:pt x="3803" y="4112"/>
                      <a:pt x="5404" y="3411"/>
                    </a:cubicBezTo>
                    <a:cubicBezTo>
                      <a:pt x="6372" y="3044"/>
                      <a:pt x="7406" y="2110"/>
                      <a:pt x="6939" y="976"/>
                    </a:cubicBezTo>
                    <a:cubicBezTo>
                      <a:pt x="6666" y="255"/>
                      <a:pt x="6039" y="1"/>
                      <a:pt x="53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412;p54">
                <a:extLst>
                  <a:ext uri="{FF2B5EF4-FFF2-40B4-BE49-F238E27FC236}">
                    <a16:creationId xmlns:a16="http://schemas.microsoft.com/office/drawing/2014/main" id="{C4FABFEE-B476-4E0F-AFDB-E3E80371B12B}"/>
                  </a:ext>
                </a:extLst>
              </p:cNvPr>
              <p:cNvSpPr/>
              <p:nvPr/>
            </p:nvSpPr>
            <p:spPr>
              <a:xfrm>
                <a:off x="3566925" y="1504600"/>
                <a:ext cx="684675" cy="2260825"/>
              </a:xfrm>
              <a:custGeom>
                <a:avLst/>
                <a:gdLst/>
                <a:ahLst/>
                <a:cxnLst/>
                <a:rect l="l" t="t" r="r" b="b"/>
                <a:pathLst>
                  <a:path w="27387" h="90433" extrusionOk="0">
                    <a:moveTo>
                      <a:pt x="9507" y="1"/>
                    </a:moveTo>
                    <a:cubicBezTo>
                      <a:pt x="9507" y="1"/>
                      <a:pt x="3169" y="40830"/>
                      <a:pt x="2169" y="50470"/>
                    </a:cubicBezTo>
                    <a:cubicBezTo>
                      <a:pt x="1368" y="58009"/>
                      <a:pt x="0" y="90432"/>
                      <a:pt x="0" y="90432"/>
                    </a:cubicBezTo>
                    <a:lnTo>
                      <a:pt x="21049" y="90432"/>
                    </a:lnTo>
                    <a:cubicBezTo>
                      <a:pt x="21049" y="90432"/>
                      <a:pt x="21716" y="63079"/>
                      <a:pt x="21983" y="54306"/>
                    </a:cubicBezTo>
                    <a:cubicBezTo>
                      <a:pt x="22050" y="52705"/>
                      <a:pt x="22116" y="51704"/>
                      <a:pt x="22116" y="51638"/>
                    </a:cubicBezTo>
                    <a:cubicBezTo>
                      <a:pt x="22216" y="51004"/>
                      <a:pt x="27387" y="1"/>
                      <a:pt x="273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413;p54">
                <a:extLst>
                  <a:ext uri="{FF2B5EF4-FFF2-40B4-BE49-F238E27FC236}">
                    <a16:creationId xmlns:a16="http://schemas.microsoft.com/office/drawing/2014/main" id="{56D57C88-086E-4C66-96FE-D2D13E9903E0}"/>
                  </a:ext>
                </a:extLst>
              </p:cNvPr>
              <p:cNvSpPr/>
              <p:nvPr/>
            </p:nvSpPr>
            <p:spPr>
              <a:xfrm>
                <a:off x="4024750" y="1549225"/>
                <a:ext cx="169725" cy="213280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85312" extrusionOk="0">
                    <a:moveTo>
                      <a:pt x="6751" y="0"/>
                    </a:moveTo>
                    <a:cubicBezTo>
                      <a:pt x="6730" y="0"/>
                      <a:pt x="6705" y="17"/>
                      <a:pt x="6705" y="50"/>
                    </a:cubicBezTo>
                    <a:cubicBezTo>
                      <a:pt x="5838" y="6221"/>
                      <a:pt x="4937" y="12392"/>
                      <a:pt x="4204" y="18597"/>
                    </a:cubicBezTo>
                    <a:cubicBezTo>
                      <a:pt x="2903" y="29571"/>
                      <a:pt x="1935" y="40613"/>
                      <a:pt x="1268" y="51654"/>
                    </a:cubicBezTo>
                    <a:cubicBezTo>
                      <a:pt x="634" y="62829"/>
                      <a:pt x="301" y="74037"/>
                      <a:pt x="1" y="85211"/>
                    </a:cubicBezTo>
                    <a:cubicBezTo>
                      <a:pt x="1" y="85278"/>
                      <a:pt x="51" y="85311"/>
                      <a:pt x="105" y="85311"/>
                    </a:cubicBezTo>
                    <a:cubicBezTo>
                      <a:pt x="159" y="85311"/>
                      <a:pt x="217" y="85278"/>
                      <a:pt x="234" y="85211"/>
                    </a:cubicBezTo>
                    <a:cubicBezTo>
                      <a:pt x="434" y="78940"/>
                      <a:pt x="634" y="72669"/>
                      <a:pt x="868" y="66364"/>
                    </a:cubicBezTo>
                    <a:cubicBezTo>
                      <a:pt x="1335" y="55290"/>
                      <a:pt x="2035" y="44215"/>
                      <a:pt x="3003" y="33174"/>
                    </a:cubicBezTo>
                    <a:cubicBezTo>
                      <a:pt x="4003" y="22099"/>
                      <a:pt x="5171" y="11025"/>
                      <a:pt x="6772" y="50"/>
                    </a:cubicBezTo>
                    <a:cubicBezTo>
                      <a:pt x="6789" y="17"/>
                      <a:pt x="6772" y="0"/>
                      <a:pt x="6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414;p54">
                <a:extLst>
                  <a:ext uri="{FF2B5EF4-FFF2-40B4-BE49-F238E27FC236}">
                    <a16:creationId xmlns:a16="http://schemas.microsoft.com/office/drawing/2014/main" id="{E0474C4C-CDC8-49A0-BB36-96064E0D6CD7}"/>
                  </a:ext>
                </a:extLst>
              </p:cNvPr>
              <p:cNvSpPr/>
              <p:nvPr/>
            </p:nvSpPr>
            <p:spPr>
              <a:xfrm>
                <a:off x="3599450" y="3674775"/>
                <a:ext cx="47285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8914" h="536" extrusionOk="0">
                    <a:moveTo>
                      <a:pt x="10344" y="1"/>
                    </a:moveTo>
                    <a:cubicBezTo>
                      <a:pt x="9329" y="1"/>
                      <a:pt x="8314" y="9"/>
                      <a:pt x="7306" y="22"/>
                    </a:cubicBezTo>
                    <a:cubicBezTo>
                      <a:pt x="6071" y="56"/>
                      <a:pt x="4837" y="56"/>
                      <a:pt x="3636" y="123"/>
                    </a:cubicBezTo>
                    <a:cubicBezTo>
                      <a:pt x="3003" y="156"/>
                      <a:pt x="2369" y="156"/>
                      <a:pt x="1735" y="156"/>
                    </a:cubicBezTo>
                    <a:cubicBezTo>
                      <a:pt x="1168" y="189"/>
                      <a:pt x="567" y="156"/>
                      <a:pt x="34" y="223"/>
                    </a:cubicBezTo>
                    <a:cubicBezTo>
                      <a:pt x="0" y="256"/>
                      <a:pt x="0" y="323"/>
                      <a:pt x="34" y="323"/>
                    </a:cubicBezTo>
                    <a:cubicBezTo>
                      <a:pt x="367" y="356"/>
                      <a:pt x="668" y="356"/>
                      <a:pt x="1001" y="356"/>
                    </a:cubicBezTo>
                    <a:lnTo>
                      <a:pt x="2069" y="389"/>
                    </a:lnTo>
                    <a:cubicBezTo>
                      <a:pt x="2736" y="423"/>
                      <a:pt x="3436" y="423"/>
                      <a:pt x="4103" y="456"/>
                    </a:cubicBezTo>
                    <a:cubicBezTo>
                      <a:pt x="5886" y="505"/>
                      <a:pt x="7686" y="536"/>
                      <a:pt x="9492" y="536"/>
                    </a:cubicBezTo>
                    <a:cubicBezTo>
                      <a:pt x="10152" y="536"/>
                      <a:pt x="10814" y="532"/>
                      <a:pt x="11475" y="523"/>
                    </a:cubicBezTo>
                    <a:cubicBezTo>
                      <a:pt x="12676" y="523"/>
                      <a:pt x="13910" y="489"/>
                      <a:pt x="15111" y="456"/>
                    </a:cubicBezTo>
                    <a:cubicBezTo>
                      <a:pt x="16345" y="389"/>
                      <a:pt x="17580" y="289"/>
                      <a:pt x="18847" y="289"/>
                    </a:cubicBezTo>
                    <a:cubicBezTo>
                      <a:pt x="18881" y="289"/>
                      <a:pt x="18914" y="223"/>
                      <a:pt x="18847" y="223"/>
                    </a:cubicBezTo>
                    <a:cubicBezTo>
                      <a:pt x="18113" y="223"/>
                      <a:pt x="17413" y="156"/>
                      <a:pt x="16679" y="156"/>
                    </a:cubicBezTo>
                    <a:lnTo>
                      <a:pt x="14644" y="56"/>
                    </a:lnTo>
                    <a:cubicBezTo>
                      <a:pt x="13218" y="17"/>
                      <a:pt x="11780" y="1"/>
                      <a:pt x="103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415;p54">
                <a:extLst>
                  <a:ext uri="{FF2B5EF4-FFF2-40B4-BE49-F238E27FC236}">
                    <a16:creationId xmlns:a16="http://schemas.microsoft.com/office/drawing/2014/main" id="{6FF580CA-4D46-4F8B-B114-FAD6B8BF7D3A}"/>
                  </a:ext>
                </a:extLst>
              </p:cNvPr>
              <p:cNvSpPr/>
              <p:nvPr/>
            </p:nvSpPr>
            <p:spPr>
              <a:xfrm>
                <a:off x="4612925" y="3255025"/>
                <a:ext cx="754475" cy="989950"/>
              </a:xfrm>
              <a:custGeom>
                <a:avLst/>
                <a:gdLst/>
                <a:ahLst/>
                <a:cxnLst/>
                <a:rect l="l" t="t" r="r" b="b"/>
                <a:pathLst>
                  <a:path w="30179" h="39598" extrusionOk="0">
                    <a:moveTo>
                      <a:pt x="17936" y="0"/>
                    </a:moveTo>
                    <a:lnTo>
                      <a:pt x="1024" y="7673"/>
                    </a:lnTo>
                    <a:lnTo>
                      <a:pt x="5928" y="17646"/>
                    </a:lnTo>
                    <a:lnTo>
                      <a:pt x="7929" y="21749"/>
                    </a:lnTo>
                    <a:lnTo>
                      <a:pt x="9430" y="24852"/>
                    </a:lnTo>
                    <a:cubicBezTo>
                      <a:pt x="9430" y="24852"/>
                      <a:pt x="1291" y="34058"/>
                      <a:pt x="624" y="35359"/>
                    </a:cubicBezTo>
                    <a:cubicBezTo>
                      <a:pt x="1" y="36639"/>
                      <a:pt x="378" y="39598"/>
                      <a:pt x="1407" y="39598"/>
                    </a:cubicBezTo>
                    <a:cubicBezTo>
                      <a:pt x="1424" y="39598"/>
                      <a:pt x="1441" y="39597"/>
                      <a:pt x="1458" y="39595"/>
                    </a:cubicBezTo>
                    <a:cubicBezTo>
                      <a:pt x="2525" y="39495"/>
                      <a:pt x="29178" y="27320"/>
                      <a:pt x="29912" y="26219"/>
                    </a:cubicBezTo>
                    <a:cubicBezTo>
                      <a:pt x="30179" y="25786"/>
                      <a:pt x="28644" y="21816"/>
                      <a:pt x="26609" y="17046"/>
                    </a:cubicBezTo>
                    <a:cubicBezTo>
                      <a:pt x="26209" y="16012"/>
                      <a:pt x="25775" y="14911"/>
                      <a:pt x="25275" y="13877"/>
                    </a:cubicBezTo>
                    <a:cubicBezTo>
                      <a:pt x="24641" y="12543"/>
                      <a:pt x="23974" y="11242"/>
                      <a:pt x="23307" y="9974"/>
                    </a:cubicBezTo>
                    <a:cubicBezTo>
                      <a:pt x="20505" y="4504"/>
                      <a:pt x="17936" y="0"/>
                      <a:pt x="17936" y="0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416;p54">
                <a:extLst>
                  <a:ext uri="{FF2B5EF4-FFF2-40B4-BE49-F238E27FC236}">
                    <a16:creationId xmlns:a16="http://schemas.microsoft.com/office/drawing/2014/main" id="{66DD9164-3C45-4B82-A19D-69A3775A1AE6}"/>
                  </a:ext>
                </a:extLst>
              </p:cNvPr>
              <p:cNvSpPr/>
              <p:nvPr/>
            </p:nvSpPr>
            <p:spPr>
              <a:xfrm>
                <a:off x="4610525" y="3600275"/>
                <a:ext cx="760200" cy="646425"/>
              </a:xfrm>
              <a:custGeom>
                <a:avLst/>
                <a:gdLst/>
                <a:ahLst/>
                <a:cxnLst/>
                <a:rect l="l" t="t" r="r" b="b"/>
                <a:pathLst>
                  <a:path w="30408" h="25857" extrusionOk="0">
                    <a:moveTo>
                      <a:pt x="25438" y="0"/>
                    </a:moveTo>
                    <a:lnTo>
                      <a:pt x="7992" y="7939"/>
                    </a:lnTo>
                    <a:lnTo>
                      <a:pt x="9493" y="11042"/>
                    </a:lnTo>
                    <a:cubicBezTo>
                      <a:pt x="9493" y="11042"/>
                      <a:pt x="1321" y="20315"/>
                      <a:pt x="653" y="21616"/>
                    </a:cubicBezTo>
                    <a:cubicBezTo>
                      <a:pt x="0" y="22889"/>
                      <a:pt x="402" y="25856"/>
                      <a:pt x="1420" y="25856"/>
                    </a:cubicBezTo>
                    <a:cubicBezTo>
                      <a:pt x="1442" y="25856"/>
                      <a:pt x="1465" y="25855"/>
                      <a:pt x="1487" y="25852"/>
                    </a:cubicBezTo>
                    <a:cubicBezTo>
                      <a:pt x="2555" y="25752"/>
                      <a:pt x="29341" y="13510"/>
                      <a:pt x="30074" y="12409"/>
                    </a:cubicBezTo>
                    <a:cubicBezTo>
                      <a:pt x="30408" y="11875"/>
                      <a:pt x="28040" y="6071"/>
                      <a:pt x="254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417;p54">
                <a:extLst>
                  <a:ext uri="{FF2B5EF4-FFF2-40B4-BE49-F238E27FC236}">
                    <a16:creationId xmlns:a16="http://schemas.microsoft.com/office/drawing/2014/main" id="{4368A8B3-8103-468B-BE94-C3741CD777BD}"/>
                  </a:ext>
                </a:extLst>
              </p:cNvPr>
              <p:cNvSpPr/>
              <p:nvPr/>
            </p:nvSpPr>
            <p:spPr>
              <a:xfrm>
                <a:off x="4643175" y="3908825"/>
                <a:ext cx="680850" cy="308800"/>
              </a:xfrm>
              <a:custGeom>
                <a:avLst/>
                <a:gdLst/>
                <a:ahLst/>
                <a:cxnLst/>
                <a:rect l="l" t="t" r="r" b="b"/>
                <a:pathLst>
                  <a:path w="27234" h="12352" extrusionOk="0">
                    <a:moveTo>
                      <a:pt x="27167" y="0"/>
                    </a:moveTo>
                    <a:cubicBezTo>
                      <a:pt x="22631" y="1802"/>
                      <a:pt x="4518" y="10108"/>
                      <a:pt x="81" y="12276"/>
                    </a:cubicBezTo>
                    <a:cubicBezTo>
                      <a:pt x="0" y="12303"/>
                      <a:pt x="7" y="12352"/>
                      <a:pt x="47" y="12352"/>
                    </a:cubicBezTo>
                    <a:cubicBezTo>
                      <a:pt x="57" y="12352"/>
                      <a:pt x="69" y="12349"/>
                      <a:pt x="81" y="12343"/>
                    </a:cubicBezTo>
                    <a:cubicBezTo>
                      <a:pt x="4618" y="10441"/>
                      <a:pt x="22831" y="2269"/>
                      <a:pt x="27167" y="34"/>
                    </a:cubicBezTo>
                    <a:cubicBezTo>
                      <a:pt x="27234" y="0"/>
                      <a:pt x="27201" y="0"/>
                      <a:pt x="27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418;p54">
                <a:extLst>
                  <a:ext uri="{FF2B5EF4-FFF2-40B4-BE49-F238E27FC236}">
                    <a16:creationId xmlns:a16="http://schemas.microsoft.com/office/drawing/2014/main" id="{01877003-5041-4C56-9FF0-1778E6005E88}"/>
                  </a:ext>
                </a:extLst>
              </p:cNvPr>
              <p:cNvSpPr/>
              <p:nvPr/>
            </p:nvSpPr>
            <p:spPr>
              <a:xfrm>
                <a:off x="4817400" y="3821950"/>
                <a:ext cx="1513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1687" extrusionOk="0">
                    <a:moveTo>
                      <a:pt x="4393" y="0"/>
                    </a:moveTo>
                    <a:cubicBezTo>
                      <a:pt x="2882" y="0"/>
                      <a:pt x="1326" y="602"/>
                      <a:pt x="117" y="1441"/>
                    </a:cubicBezTo>
                    <a:cubicBezTo>
                      <a:pt x="0" y="1499"/>
                      <a:pt x="63" y="1686"/>
                      <a:pt x="193" y="1686"/>
                    </a:cubicBezTo>
                    <a:cubicBezTo>
                      <a:pt x="211" y="1686"/>
                      <a:pt x="230" y="1682"/>
                      <a:pt x="251" y="1674"/>
                    </a:cubicBezTo>
                    <a:cubicBezTo>
                      <a:pt x="2085" y="1040"/>
                      <a:pt x="3987" y="607"/>
                      <a:pt x="5955" y="373"/>
                    </a:cubicBezTo>
                    <a:cubicBezTo>
                      <a:pt x="6021" y="373"/>
                      <a:pt x="6055" y="273"/>
                      <a:pt x="5955" y="240"/>
                    </a:cubicBezTo>
                    <a:cubicBezTo>
                      <a:pt x="5451" y="75"/>
                      <a:pt x="4925" y="0"/>
                      <a:pt x="4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419;p54">
                <a:extLst>
                  <a:ext uri="{FF2B5EF4-FFF2-40B4-BE49-F238E27FC236}">
                    <a16:creationId xmlns:a16="http://schemas.microsoft.com/office/drawing/2014/main" id="{5F21A1BE-55EC-4B09-AFD9-0B0BFB9CDE2C}"/>
                  </a:ext>
                </a:extLst>
              </p:cNvPr>
              <p:cNvSpPr/>
              <p:nvPr/>
            </p:nvSpPr>
            <p:spPr>
              <a:xfrm>
                <a:off x="4794925" y="3855450"/>
                <a:ext cx="150500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682" extrusionOk="0">
                    <a:moveTo>
                      <a:pt x="4426" y="0"/>
                    </a:moveTo>
                    <a:cubicBezTo>
                      <a:pt x="2904" y="0"/>
                      <a:pt x="1334" y="623"/>
                      <a:pt x="116" y="1468"/>
                    </a:cubicBezTo>
                    <a:cubicBezTo>
                      <a:pt x="1" y="1526"/>
                      <a:pt x="84" y="1682"/>
                      <a:pt x="194" y="1682"/>
                    </a:cubicBezTo>
                    <a:cubicBezTo>
                      <a:pt x="212" y="1682"/>
                      <a:pt x="230" y="1678"/>
                      <a:pt x="249" y="1668"/>
                    </a:cubicBezTo>
                    <a:cubicBezTo>
                      <a:pt x="2084" y="1035"/>
                      <a:pt x="3985" y="601"/>
                      <a:pt x="5920" y="401"/>
                    </a:cubicBezTo>
                    <a:cubicBezTo>
                      <a:pt x="5986" y="368"/>
                      <a:pt x="6020" y="267"/>
                      <a:pt x="5953" y="234"/>
                    </a:cubicBezTo>
                    <a:cubicBezTo>
                      <a:pt x="5460" y="73"/>
                      <a:pt x="4946" y="0"/>
                      <a:pt x="4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420;p54">
                <a:extLst>
                  <a:ext uri="{FF2B5EF4-FFF2-40B4-BE49-F238E27FC236}">
                    <a16:creationId xmlns:a16="http://schemas.microsoft.com/office/drawing/2014/main" id="{BE472D74-7BD4-4C92-9DC6-97982D85E8D5}"/>
                  </a:ext>
                </a:extLst>
              </p:cNvPr>
              <p:cNvSpPr/>
              <p:nvPr/>
            </p:nvSpPr>
            <p:spPr>
              <a:xfrm>
                <a:off x="4771575" y="3889500"/>
                <a:ext cx="150500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1688" extrusionOk="0">
                    <a:moveTo>
                      <a:pt x="4386" y="0"/>
                    </a:moveTo>
                    <a:cubicBezTo>
                      <a:pt x="2867" y="0"/>
                      <a:pt x="1300" y="602"/>
                      <a:pt x="116" y="1441"/>
                    </a:cubicBezTo>
                    <a:cubicBezTo>
                      <a:pt x="1" y="1527"/>
                      <a:pt x="59" y="1687"/>
                      <a:pt x="184" y="1687"/>
                    </a:cubicBezTo>
                    <a:cubicBezTo>
                      <a:pt x="204" y="1687"/>
                      <a:pt x="226" y="1683"/>
                      <a:pt x="249" y="1674"/>
                    </a:cubicBezTo>
                    <a:cubicBezTo>
                      <a:pt x="2084" y="1040"/>
                      <a:pt x="3985" y="607"/>
                      <a:pt x="5920" y="373"/>
                    </a:cubicBezTo>
                    <a:cubicBezTo>
                      <a:pt x="5986" y="373"/>
                      <a:pt x="6020" y="273"/>
                      <a:pt x="5953" y="240"/>
                    </a:cubicBezTo>
                    <a:cubicBezTo>
                      <a:pt x="5449" y="75"/>
                      <a:pt x="4921" y="0"/>
                      <a:pt x="4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421;p54">
                <a:extLst>
                  <a:ext uri="{FF2B5EF4-FFF2-40B4-BE49-F238E27FC236}">
                    <a16:creationId xmlns:a16="http://schemas.microsoft.com/office/drawing/2014/main" id="{5DCEDBBA-4ED5-4A69-8057-1EF4C6A5F206}"/>
                  </a:ext>
                </a:extLst>
              </p:cNvPr>
              <p:cNvSpPr/>
              <p:nvPr/>
            </p:nvSpPr>
            <p:spPr>
              <a:xfrm>
                <a:off x="4748225" y="3922975"/>
                <a:ext cx="151350" cy="42075"/>
              </a:xfrm>
              <a:custGeom>
                <a:avLst/>
                <a:gdLst/>
                <a:ahLst/>
                <a:cxnLst/>
                <a:rect l="l" t="t" r="r" b="b"/>
                <a:pathLst>
                  <a:path w="6054" h="1683" extrusionOk="0">
                    <a:moveTo>
                      <a:pt x="4426" y="1"/>
                    </a:moveTo>
                    <a:cubicBezTo>
                      <a:pt x="2904" y="1"/>
                      <a:pt x="1334" y="624"/>
                      <a:pt x="116" y="1469"/>
                    </a:cubicBezTo>
                    <a:cubicBezTo>
                      <a:pt x="1" y="1527"/>
                      <a:pt x="59" y="1683"/>
                      <a:pt x="184" y="1683"/>
                    </a:cubicBezTo>
                    <a:cubicBezTo>
                      <a:pt x="204" y="1683"/>
                      <a:pt x="226" y="1679"/>
                      <a:pt x="249" y="1669"/>
                    </a:cubicBezTo>
                    <a:cubicBezTo>
                      <a:pt x="2084" y="1036"/>
                      <a:pt x="3985" y="602"/>
                      <a:pt x="5920" y="402"/>
                    </a:cubicBezTo>
                    <a:cubicBezTo>
                      <a:pt x="5986" y="368"/>
                      <a:pt x="6053" y="268"/>
                      <a:pt x="5953" y="235"/>
                    </a:cubicBezTo>
                    <a:cubicBezTo>
                      <a:pt x="5460" y="74"/>
                      <a:pt x="4946" y="1"/>
                      <a:pt x="44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422;p54">
                <a:extLst>
                  <a:ext uri="{FF2B5EF4-FFF2-40B4-BE49-F238E27FC236}">
                    <a16:creationId xmlns:a16="http://schemas.microsoft.com/office/drawing/2014/main" id="{F0EFDE37-8502-4646-BF66-DD999F0AE298}"/>
                  </a:ext>
                </a:extLst>
              </p:cNvPr>
              <p:cNvSpPr/>
              <p:nvPr/>
            </p:nvSpPr>
            <p:spPr>
              <a:xfrm>
                <a:off x="4686050" y="3761350"/>
                <a:ext cx="191000" cy="9055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3622" extrusionOk="0">
                    <a:moveTo>
                      <a:pt x="2222" y="609"/>
                    </a:moveTo>
                    <a:cubicBezTo>
                      <a:pt x="2599" y="609"/>
                      <a:pt x="2959" y="662"/>
                      <a:pt x="3170" y="729"/>
                    </a:cubicBezTo>
                    <a:cubicBezTo>
                      <a:pt x="3670" y="896"/>
                      <a:pt x="4137" y="1063"/>
                      <a:pt x="4571" y="1296"/>
                    </a:cubicBezTo>
                    <a:cubicBezTo>
                      <a:pt x="5505" y="1797"/>
                      <a:pt x="6405" y="2297"/>
                      <a:pt x="7273" y="2897"/>
                    </a:cubicBezTo>
                    <a:cubicBezTo>
                      <a:pt x="6439" y="2897"/>
                      <a:pt x="5605" y="2964"/>
                      <a:pt x="4771" y="3031"/>
                    </a:cubicBezTo>
                    <a:cubicBezTo>
                      <a:pt x="4506" y="3040"/>
                      <a:pt x="4172" y="3055"/>
                      <a:pt x="3810" y="3055"/>
                    </a:cubicBezTo>
                    <a:cubicBezTo>
                      <a:pt x="2805" y="3055"/>
                      <a:pt x="1592" y="2933"/>
                      <a:pt x="1102" y="2197"/>
                    </a:cubicBezTo>
                    <a:cubicBezTo>
                      <a:pt x="246" y="937"/>
                      <a:pt x="1288" y="609"/>
                      <a:pt x="2222" y="609"/>
                    </a:cubicBezTo>
                    <a:close/>
                    <a:moveTo>
                      <a:pt x="2098" y="0"/>
                    </a:moveTo>
                    <a:cubicBezTo>
                      <a:pt x="1261" y="0"/>
                      <a:pt x="429" y="339"/>
                      <a:pt x="234" y="1263"/>
                    </a:cubicBezTo>
                    <a:cubicBezTo>
                      <a:pt x="1" y="2464"/>
                      <a:pt x="1202" y="3198"/>
                      <a:pt x="2202" y="3431"/>
                    </a:cubicBezTo>
                    <a:cubicBezTo>
                      <a:pt x="2800" y="3572"/>
                      <a:pt x="3410" y="3622"/>
                      <a:pt x="4023" y="3622"/>
                    </a:cubicBezTo>
                    <a:cubicBezTo>
                      <a:pt x="5157" y="3622"/>
                      <a:pt x="6302" y="3451"/>
                      <a:pt x="7406" y="3364"/>
                    </a:cubicBezTo>
                    <a:cubicBezTo>
                      <a:pt x="7573" y="3331"/>
                      <a:pt x="7640" y="3164"/>
                      <a:pt x="7573" y="2997"/>
                    </a:cubicBezTo>
                    <a:cubicBezTo>
                      <a:pt x="7606" y="2997"/>
                      <a:pt x="7640" y="2964"/>
                      <a:pt x="7573" y="2931"/>
                    </a:cubicBezTo>
                    <a:cubicBezTo>
                      <a:pt x="6339" y="1596"/>
                      <a:pt x="4737" y="629"/>
                      <a:pt x="3003" y="129"/>
                    </a:cubicBezTo>
                    <a:cubicBezTo>
                      <a:pt x="2722" y="47"/>
                      <a:pt x="2410" y="0"/>
                      <a:pt x="20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423;p54">
                <a:extLst>
                  <a:ext uri="{FF2B5EF4-FFF2-40B4-BE49-F238E27FC236}">
                    <a16:creationId xmlns:a16="http://schemas.microsoft.com/office/drawing/2014/main" id="{6CAF99FC-1AC0-44C0-9D20-F277CFCDFA82}"/>
                  </a:ext>
                </a:extLst>
              </p:cNvPr>
              <p:cNvSpPr/>
              <p:nvPr/>
            </p:nvSpPr>
            <p:spPr>
              <a:xfrm>
                <a:off x="4864525" y="3688975"/>
                <a:ext cx="150125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214" extrusionOk="0">
                    <a:moveTo>
                      <a:pt x="4218" y="556"/>
                    </a:moveTo>
                    <a:cubicBezTo>
                      <a:pt x="4634" y="556"/>
                      <a:pt x="4957" y="843"/>
                      <a:pt x="4970" y="1689"/>
                    </a:cubicBezTo>
                    <a:cubicBezTo>
                      <a:pt x="4970" y="2890"/>
                      <a:pt x="3236" y="3891"/>
                      <a:pt x="2369" y="4425"/>
                    </a:cubicBezTo>
                    <a:cubicBezTo>
                      <a:pt x="1668" y="4858"/>
                      <a:pt x="934" y="5259"/>
                      <a:pt x="200" y="5726"/>
                    </a:cubicBezTo>
                    <a:cubicBezTo>
                      <a:pt x="634" y="4758"/>
                      <a:pt x="1068" y="3824"/>
                      <a:pt x="1568" y="2890"/>
                    </a:cubicBezTo>
                    <a:cubicBezTo>
                      <a:pt x="1801" y="2457"/>
                      <a:pt x="2102" y="2023"/>
                      <a:pt x="2402" y="1623"/>
                    </a:cubicBezTo>
                    <a:cubicBezTo>
                      <a:pt x="2687" y="1257"/>
                      <a:pt x="3566" y="556"/>
                      <a:pt x="4218" y="556"/>
                    </a:cubicBezTo>
                    <a:close/>
                    <a:moveTo>
                      <a:pt x="4115" y="1"/>
                    </a:moveTo>
                    <a:cubicBezTo>
                      <a:pt x="3392" y="1"/>
                      <a:pt x="2648" y="498"/>
                      <a:pt x="2202" y="1056"/>
                    </a:cubicBezTo>
                    <a:cubicBezTo>
                      <a:pt x="1068" y="2457"/>
                      <a:pt x="300" y="4124"/>
                      <a:pt x="0" y="5926"/>
                    </a:cubicBezTo>
                    <a:cubicBezTo>
                      <a:pt x="0" y="5959"/>
                      <a:pt x="34" y="5992"/>
                      <a:pt x="67" y="5992"/>
                    </a:cubicBezTo>
                    <a:cubicBezTo>
                      <a:pt x="93" y="6124"/>
                      <a:pt x="202" y="6214"/>
                      <a:pt x="312" y="6214"/>
                    </a:cubicBezTo>
                    <a:cubicBezTo>
                      <a:pt x="342" y="6214"/>
                      <a:pt x="372" y="6207"/>
                      <a:pt x="400" y="6193"/>
                    </a:cubicBezTo>
                    <a:cubicBezTo>
                      <a:pt x="1902" y="5325"/>
                      <a:pt x="3569" y="4591"/>
                      <a:pt x="4770" y="3324"/>
                    </a:cubicBezTo>
                    <a:cubicBezTo>
                      <a:pt x="5437" y="2557"/>
                      <a:pt x="6004" y="1289"/>
                      <a:pt x="5137" y="422"/>
                    </a:cubicBezTo>
                    <a:cubicBezTo>
                      <a:pt x="4827" y="123"/>
                      <a:pt x="4474" y="1"/>
                      <a:pt x="4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424;p54">
                <a:extLst>
                  <a:ext uri="{FF2B5EF4-FFF2-40B4-BE49-F238E27FC236}">
                    <a16:creationId xmlns:a16="http://schemas.microsoft.com/office/drawing/2014/main" id="{C6B4CC88-CDAD-4A80-8731-3D89F1DBB6C6}"/>
                  </a:ext>
                </a:extLst>
              </p:cNvPr>
              <p:cNvSpPr/>
              <p:nvPr/>
            </p:nvSpPr>
            <p:spPr>
              <a:xfrm>
                <a:off x="3804600" y="1503775"/>
                <a:ext cx="1413525" cy="2156575"/>
              </a:xfrm>
              <a:custGeom>
                <a:avLst/>
                <a:gdLst/>
                <a:ahLst/>
                <a:cxnLst/>
                <a:rect l="l" t="t" r="r" b="b"/>
                <a:pathLst>
                  <a:path w="56541" h="86263" extrusionOk="0">
                    <a:moveTo>
                      <a:pt x="25852" y="0"/>
                    </a:moveTo>
                    <a:lnTo>
                      <a:pt x="0" y="34"/>
                    </a:lnTo>
                    <a:cubicBezTo>
                      <a:pt x="0" y="34"/>
                      <a:pt x="1368" y="7406"/>
                      <a:pt x="6505" y="11142"/>
                    </a:cubicBezTo>
                    <a:cubicBezTo>
                      <a:pt x="6505" y="11142"/>
                      <a:pt x="17846" y="49069"/>
                      <a:pt x="19314" y="53405"/>
                    </a:cubicBezTo>
                    <a:cubicBezTo>
                      <a:pt x="21849" y="60911"/>
                      <a:pt x="35492" y="86262"/>
                      <a:pt x="35492" y="86262"/>
                    </a:cubicBezTo>
                    <a:lnTo>
                      <a:pt x="56541" y="77222"/>
                    </a:lnTo>
                    <a:cubicBezTo>
                      <a:pt x="56541" y="77222"/>
                      <a:pt x="40462" y="48969"/>
                      <a:pt x="38728" y="46800"/>
                    </a:cubicBezTo>
                    <a:cubicBezTo>
                      <a:pt x="37594" y="45333"/>
                      <a:pt x="28954" y="14611"/>
                      <a:pt x="29054" y="13810"/>
                    </a:cubicBezTo>
                    <a:cubicBezTo>
                      <a:pt x="30289" y="4403"/>
                      <a:pt x="25852" y="0"/>
                      <a:pt x="25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425;p54">
                <a:extLst>
                  <a:ext uri="{FF2B5EF4-FFF2-40B4-BE49-F238E27FC236}">
                    <a16:creationId xmlns:a16="http://schemas.microsoft.com/office/drawing/2014/main" id="{284087B3-82A4-4DDB-9418-4D248CF0B1A7}"/>
                  </a:ext>
                </a:extLst>
              </p:cNvPr>
              <p:cNvSpPr/>
              <p:nvPr/>
            </p:nvSpPr>
            <p:spPr>
              <a:xfrm>
                <a:off x="4226550" y="1570400"/>
                <a:ext cx="192675" cy="145225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809" extrusionOk="0">
                    <a:moveTo>
                      <a:pt x="76" y="1"/>
                    </a:moveTo>
                    <a:cubicBezTo>
                      <a:pt x="39" y="1"/>
                      <a:pt x="1" y="29"/>
                      <a:pt x="1" y="71"/>
                    </a:cubicBezTo>
                    <a:cubicBezTo>
                      <a:pt x="501" y="3640"/>
                      <a:pt x="3937" y="5808"/>
                      <a:pt x="7373" y="5808"/>
                    </a:cubicBezTo>
                    <a:cubicBezTo>
                      <a:pt x="7706" y="5808"/>
                      <a:pt x="7673" y="5374"/>
                      <a:pt x="7373" y="5374"/>
                    </a:cubicBezTo>
                    <a:cubicBezTo>
                      <a:pt x="5705" y="5274"/>
                      <a:pt x="4071" y="4741"/>
                      <a:pt x="2703" y="3773"/>
                    </a:cubicBezTo>
                    <a:cubicBezTo>
                      <a:pt x="1469" y="2839"/>
                      <a:pt x="568" y="1538"/>
                      <a:pt x="134" y="37"/>
                    </a:cubicBezTo>
                    <a:cubicBezTo>
                      <a:pt x="122" y="12"/>
                      <a:pt x="99" y="1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426;p54">
                <a:extLst>
                  <a:ext uri="{FF2B5EF4-FFF2-40B4-BE49-F238E27FC236}">
                    <a16:creationId xmlns:a16="http://schemas.microsoft.com/office/drawing/2014/main" id="{870047F0-584A-481C-BB3E-2418D074C0CA}"/>
                  </a:ext>
                </a:extLst>
              </p:cNvPr>
              <p:cNvSpPr/>
              <p:nvPr/>
            </p:nvSpPr>
            <p:spPr>
              <a:xfrm>
                <a:off x="3882975" y="1723925"/>
                <a:ext cx="176675" cy="108675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4347" extrusionOk="0">
                    <a:moveTo>
                      <a:pt x="101" y="1"/>
                    </a:moveTo>
                    <a:cubicBezTo>
                      <a:pt x="34" y="1"/>
                      <a:pt x="1" y="67"/>
                      <a:pt x="34" y="101"/>
                    </a:cubicBezTo>
                    <a:cubicBezTo>
                      <a:pt x="1068" y="935"/>
                      <a:pt x="2202" y="1702"/>
                      <a:pt x="3370" y="2336"/>
                    </a:cubicBezTo>
                    <a:cubicBezTo>
                      <a:pt x="4571" y="3036"/>
                      <a:pt x="5805" y="3637"/>
                      <a:pt x="7006" y="4337"/>
                    </a:cubicBezTo>
                    <a:cubicBezTo>
                      <a:pt x="7012" y="4343"/>
                      <a:pt x="7019" y="4346"/>
                      <a:pt x="7024" y="4346"/>
                    </a:cubicBezTo>
                    <a:cubicBezTo>
                      <a:pt x="7049" y="4346"/>
                      <a:pt x="7066" y="4297"/>
                      <a:pt x="7039" y="4270"/>
                    </a:cubicBezTo>
                    <a:cubicBezTo>
                      <a:pt x="5905" y="3470"/>
                      <a:pt x="4804" y="2602"/>
                      <a:pt x="3637" y="1902"/>
                    </a:cubicBezTo>
                    <a:cubicBezTo>
                      <a:pt x="2503" y="1135"/>
                      <a:pt x="1335" y="501"/>
                      <a:pt x="1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427;p54">
                <a:extLst>
                  <a:ext uri="{FF2B5EF4-FFF2-40B4-BE49-F238E27FC236}">
                    <a16:creationId xmlns:a16="http://schemas.microsoft.com/office/drawing/2014/main" id="{13E0E175-1CEF-4927-BDC0-5466D24205CF}"/>
                  </a:ext>
                </a:extLst>
              </p:cNvPr>
              <p:cNvSpPr/>
              <p:nvPr/>
            </p:nvSpPr>
            <p:spPr>
              <a:xfrm>
                <a:off x="3870825" y="1544500"/>
                <a:ext cx="114750" cy="239275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9571" extrusionOk="0">
                    <a:moveTo>
                      <a:pt x="51" y="1"/>
                    </a:moveTo>
                    <a:cubicBezTo>
                      <a:pt x="26" y="1"/>
                      <a:pt x="1" y="20"/>
                      <a:pt x="20" y="39"/>
                    </a:cubicBezTo>
                    <a:cubicBezTo>
                      <a:pt x="187" y="940"/>
                      <a:pt x="287" y="1840"/>
                      <a:pt x="420" y="2708"/>
                    </a:cubicBezTo>
                    <a:cubicBezTo>
                      <a:pt x="520" y="3475"/>
                      <a:pt x="687" y="4242"/>
                      <a:pt x="887" y="4976"/>
                    </a:cubicBezTo>
                    <a:cubicBezTo>
                      <a:pt x="1121" y="5643"/>
                      <a:pt x="1554" y="6244"/>
                      <a:pt x="2121" y="6677"/>
                    </a:cubicBezTo>
                    <a:cubicBezTo>
                      <a:pt x="2422" y="6911"/>
                      <a:pt x="2788" y="7144"/>
                      <a:pt x="3089" y="7344"/>
                    </a:cubicBezTo>
                    <a:cubicBezTo>
                      <a:pt x="3356" y="7511"/>
                      <a:pt x="3689" y="7778"/>
                      <a:pt x="3989" y="7945"/>
                    </a:cubicBezTo>
                    <a:cubicBezTo>
                      <a:pt x="3989" y="8012"/>
                      <a:pt x="4023" y="8112"/>
                      <a:pt x="4056" y="8178"/>
                    </a:cubicBezTo>
                    <a:cubicBezTo>
                      <a:pt x="4089" y="8412"/>
                      <a:pt x="4156" y="8645"/>
                      <a:pt x="4223" y="8845"/>
                    </a:cubicBezTo>
                    <a:cubicBezTo>
                      <a:pt x="4256" y="9112"/>
                      <a:pt x="4356" y="9312"/>
                      <a:pt x="4456" y="9546"/>
                    </a:cubicBezTo>
                    <a:cubicBezTo>
                      <a:pt x="4473" y="9563"/>
                      <a:pt x="4498" y="9571"/>
                      <a:pt x="4519" y="9571"/>
                    </a:cubicBezTo>
                    <a:cubicBezTo>
                      <a:pt x="4540" y="9571"/>
                      <a:pt x="4556" y="9563"/>
                      <a:pt x="4556" y="9546"/>
                    </a:cubicBezTo>
                    <a:cubicBezTo>
                      <a:pt x="4590" y="9312"/>
                      <a:pt x="4556" y="9079"/>
                      <a:pt x="4523" y="8845"/>
                    </a:cubicBezTo>
                    <a:cubicBezTo>
                      <a:pt x="4523" y="8612"/>
                      <a:pt x="4456" y="8378"/>
                      <a:pt x="4456" y="8145"/>
                    </a:cubicBezTo>
                    <a:cubicBezTo>
                      <a:pt x="4423" y="7911"/>
                      <a:pt x="3789" y="4776"/>
                      <a:pt x="3622" y="4175"/>
                    </a:cubicBezTo>
                    <a:cubicBezTo>
                      <a:pt x="3255" y="2875"/>
                      <a:pt x="2855" y="1607"/>
                      <a:pt x="2455" y="339"/>
                    </a:cubicBezTo>
                    <a:cubicBezTo>
                      <a:pt x="2441" y="326"/>
                      <a:pt x="2427" y="317"/>
                      <a:pt x="2416" y="317"/>
                    </a:cubicBezTo>
                    <a:cubicBezTo>
                      <a:pt x="2400" y="317"/>
                      <a:pt x="2388" y="334"/>
                      <a:pt x="2388" y="373"/>
                    </a:cubicBezTo>
                    <a:cubicBezTo>
                      <a:pt x="2688" y="1640"/>
                      <a:pt x="2955" y="2975"/>
                      <a:pt x="3222" y="4276"/>
                    </a:cubicBezTo>
                    <a:cubicBezTo>
                      <a:pt x="3356" y="4943"/>
                      <a:pt x="3489" y="5610"/>
                      <a:pt x="3622" y="6277"/>
                    </a:cubicBezTo>
                    <a:cubicBezTo>
                      <a:pt x="3689" y="6577"/>
                      <a:pt x="3756" y="6877"/>
                      <a:pt x="3823" y="7178"/>
                    </a:cubicBezTo>
                    <a:lnTo>
                      <a:pt x="3889" y="7478"/>
                    </a:lnTo>
                    <a:cubicBezTo>
                      <a:pt x="3722" y="7344"/>
                      <a:pt x="3522" y="7244"/>
                      <a:pt x="3356" y="7111"/>
                    </a:cubicBezTo>
                    <a:cubicBezTo>
                      <a:pt x="3055" y="6877"/>
                      <a:pt x="2722" y="6644"/>
                      <a:pt x="2422" y="6410"/>
                    </a:cubicBezTo>
                    <a:cubicBezTo>
                      <a:pt x="1854" y="5910"/>
                      <a:pt x="1488" y="5276"/>
                      <a:pt x="1287" y="4576"/>
                    </a:cubicBezTo>
                    <a:cubicBezTo>
                      <a:pt x="1054" y="3875"/>
                      <a:pt x="920" y="3175"/>
                      <a:pt x="720" y="2374"/>
                    </a:cubicBezTo>
                    <a:cubicBezTo>
                      <a:pt x="520" y="1607"/>
                      <a:pt x="287" y="840"/>
                      <a:pt x="87" y="39"/>
                    </a:cubicBezTo>
                    <a:cubicBezTo>
                      <a:pt x="87" y="11"/>
                      <a:pt x="69" y="1"/>
                      <a:pt x="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428;p54">
                <a:extLst>
                  <a:ext uri="{FF2B5EF4-FFF2-40B4-BE49-F238E27FC236}">
                    <a16:creationId xmlns:a16="http://schemas.microsoft.com/office/drawing/2014/main" id="{2879BDD0-F9BF-4975-AC92-E86CBDDF4A19}"/>
                  </a:ext>
                </a:extLst>
              </p:cNvPr>
              <p:cNvSpPr/>
              <p:nvPr/>
            </p:nvSpPr>
            <p:spPr>
              <a:xfrm>
                <a:off x="4688800" y="3364225"/>
                <a:ext cx="43817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7682" extrusionOk="0">
                    <a:moveTo>
                      <a:pt x="17422" y="0"/>
                    </a:moveTo>
                    <a:cubicBezTo>
                      <a:pt x="17387" y="0"/>
                      <a:pt x="17337" y="11"/>
                      <a:pt x="17270" y="36"/>
                    </a:cubicBezTo>
                    <a:cubicBezTo>
                      <a:pt x="16569" y="302"/>
                      <a:pt x="8864" y="3471"/>
                      <a:pt x="6629" y="4472"/>
                    </a:cubicBezTo>
                    <a:cubicBezTo>
                      <a:pt x="5495" y="5006"/>
                      <a:pt x="525" y="7307"/>
                      <a:pt x="58" y="7608"/>
                    </a:cubicBezTo>
                    <a:cubicBezTo>
                      <a:pt x="0" y="7608"/>
                      <a:pt x="17" y="7681"/>
                      <a:pt x="65" y="7681"/>
                    </a:cubicBezTo>
                    <a:cubicBezTo>
                      <a:pt x="73" y="7681"/>
                      <a:pt x="81" y="7679"/>
                      <a:pt x="91" y="7674"/>
                    </a:cubicBezTo>
                    <a:cubicBezTo>
                      <a:pt x="391" y="7574"/>
                      <a:pt x="8397" y="4305"/>
                      <a:pt x="10632" y="3271"/>
                    </a:cubicBezTo>
                    <a:cubicBezTo>
                      <a:pt x="11766" y="2771"/>
                      <a:pt x="16202" y="736"/>
                      <a:pt x="17370" y="169"/>
                    </a:cubicBezTo>
                    <a:cubicBezTo>
                      <a:pt x="17495" y="94"/>
                      <a:pt x="17526" y="0"/>
                      <a:pt x="174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429;p54">
                <a:extLst>
                  <a:ext uri="{FF2B5EF4-FFF2-40B4-BE49-F238E27FC236}">
                    <a16:creationId xmlns:a16="http://schemas.microsoft.com/office/drawing/2014/main" id="{209C5637-F20B-4732-A0E6-A94C38D19F3A}"/>
                  </a:ext>
                </a:extLst>
              </p:cNvPr>
              <p:cNvSpPr/>
              <p:nvPr/>
            </p:nvSpPr>
            <p:spPr>
              <a:xfrm>
                <a:off x="4416700" y="1526275"/>
                <a:ext cx="681600" cy="1835850"/>
              </a:xfrm>
              <a:custGeom>
                <a:avLst/>
                <a:gdLst/>
                <a:ahLst/>
                <a:cxnLst/>
                <a:rect l="l" t="t" r="r" b="b"/>
                <a:pathLst>
                  <a:path w="27264" h="73434" extrusionOk="0">
                    <a:moveTo>
                      <a:pt x="0" y="1"/>
                    </a:moveTo>
                    <a:cubicBezTo>
                      <a:pt x="1768" y="2803"/>
                      <a:pt x="2702" y="6039"/>
                      <a:pt x="2702" y="9341"/>
                    </a:cubicBezTo>
                    <a:cubicBezTo>
                      <a:pt x="2702" y="10175"/>
                      <a:pt x="2636" y="10975"/>
                      <a:pt x="2502" y="11809"/>
                    </a:cubicBezTo>
                    <a:cubicBezTo>
                      <a:pt x="2469" y="11976"/>
                      <a:pt x="2435" y="12210"/>
                      <a:pt x="2369" y="12410"/>
                    </a:cubicBezTo>
                    <a:lnTo>
                      <a:pt x="2302" y="12710"/>
                    </a:lnTo>
                    <a:cubicBezTo>
                      <a:pt x="2269" y="12810"/>
                      <a:pt x="2269" y="12910"/>
                      <a:pt x="2269" y="13044"/>
                    </a:cubicBezTo>
                    <a:cubicBezTo>
                      <a:pt x="2335" y="13477"/>
                      <a:pt x="2402" y="13878"/>
                      <a:pt x="2502" y="14311"/>
                    </a:cubicBezTo>
                    <a:cubicBezTo>
                      <a:pt x="2869" y="15912"/>
                      <a:pt x="3236" y="17513"/>
                      <a:pt x="3636" y="19115"/>
                    </a:cubicBezTo>
                    <a:cubicBezTo>
                      <a:pt x="5271" y="25553"/>
                      <a:pt x="7005" y="31924"/>
                      <a:pt x="8807" y="38295"/>
                    </a:cubicBezTo>
                    <a:cubicBezTo>
                      <a:pt x="9240" y="39896"/>
                      <a:pt x="9707" y="41464"/>
                      <a:pt x="10174" y="43065"/>
                    </a:cubicBezTo>
                    <a:cubicBezTo>
                      <a:pt x="10441" y="43866"/>
                      <a:pt x="10675" y="44633"/>
                      <a:pt x="10942" y="45433"/>
                    </a:cubicBezTo>
                    <a:cubicBezTo>
                      <a:pt x="11042" y="45834"/>
                      <a:pt x="11142" y="46234"/>
                      <a:pt x="11342" y="46634"/>
                    </a:cubicBezTo>
                    <a:cubicBezTo>
                      <a:pt x="11542" y="47001"/>
                      <a:pt x="11709" y="47402"/>
                      <a:pt x="11909" y="47735"/>
                    </a:cubicBezTo>
                    <a:cubicBezTo>
                      <a:pt x="13510" y="50637"/>
                      <a:pt x="15178" y="53506"/>
                      <a:pt x="16846" y="56341"/>
                    </a:cubicBezTo>
                    <a:cubicBezTo>
                      <a:pt x="20215" y="62045"/>
                      <a:pt x="25619" y="71385"/>
                      <a:pt x="27120" y="73320"/>
                    </a:cubicBezTo>
                    <a:cubicBezTo>
                      <a:pt x="27174" y="73402"/>
                      <a:pt x="27212" y="73433"/>
                      <a:pt x="27233" y="73433"/>
                    </a:cubicBezTo>
                    <a:cubicBezTo>
                      <a:pt x="27264" y="73433"/>
                      <a:pt x="27259" y="73366"/>
                      <a:pt x="27220" y="73287"/>
                    </a:cubicBezTo>
                    <a:cubicBezTo>
                      <a:pt x="25519" y="70084"/>
                      <a:pt x="17213" y="56141"/>
                      <a:pt x="17213" y="56141"/>
                    </a:cubicBezTo>
                    <a:cubicBezTo>
                      <a:pt x="15578" y="53272"/>
                      <a:pt x="13910" y="50437"/>
                      <a:pt x="12343" y="47502"/>
                    </a:cubicBezTo>
                    <a:cubicBezTo>
                      <a:pt x="12142" y="47135"/>
                      <a:pt x="11976" y="46768"/>
                      <a:pt x="11809" y="46434"/>
                    </a:cubicBezTo>
                    <a:cubicBezTo>
                      <a:pt x="11642" y="46067"/>
                      <a:pt x="11509" y="45667"/>
                      <a:pt x="11375" y="45267"/>
                    </a:cubicBezTo>
                    <a:cubicBezTo>
                      <a:pt x="11142" y="44499"/>
                      <a:pt x="10908" y="43699"/>
                      <a:pt x="10675" y="42898"/>
                    </a:cubicBezTo>
                    <a:lnTo>
                      <a:pt x="9274" y="38162"/>
                    </a:lnTo>
                    <a:cubicBezTo>
                      <a:pt x="7439" y="31824"/>
                      <a:pt x="5704" y="25452"/>
                      <a:pt x="4003" y="19048"/>
                    </a:cubicBezTo>
                    <a:cubicBezTo>
                      <a:pt x="3570" y="17447"/>
                      <a:pt x="3136" y="15846"/>
                      <a:pt x="2769" y="14244"/>
                    </a:cubicBezTo>
                    <a:cubicBezTo>
                      <a:pt x="2669" y="13844"/>
                      <a:pt x="2569" y="13444"/>
                      <a:pt x="2536" y="13077"/>
                    </a:cubicBezTo>
                    <a:cubicBezTo>
                      <a:pt x="2536" y="12977"/>
                      <a:pt x="2536" y="12877"/>
                      <a:pt x="2569" y="12810"/>
                    </a:cubicBezTo>
                    <a:lnTo>
                      <a:pt x="2636" y="12510"/>
                    </a:lnTo>
                    <a:cubicBezTo>
                      <a:pt x="2669" y="12310"/>
                      <a:pt x="2702" y="12076"/>
                      <a:pt x="2736" y="11876"/>
                    </a:cubicBezTo>
                    <a:cubicBezTo>
                      <a:pt x="2869" y="11042"/>
                      <a:pt x="2936" y="10208"/>
                      <a:pt x="2902" y="9374"/>
                    </a:cubicBezTo>
                    <a:cubicBezTo>
                      <a:pt x="2902" y="7706"/>
                      <a:pt x="2636" y="6072"/>
                      <a:pt x="2135" y="4471"/>
                    </a:cubicBezTo>
                    <a:cubicBezTo>
                      <a:pt x="1635" y="2870"/>
                      <a:pt x="934" y="136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430;p54">
                <a:extLst>
                  <a:ext uri="{FF2B5EF4-FFF2-40B4-BE49-F238E27FC236}">
                    <a16:creationId xmlns:a16="http://schemas.microsoft.com/office/drawing/2014/main" id="{0C10FDCB-EEEF-4325-AB14-7FB0D978F0B2}"/>
                  </a:ext>
                </a:extLst>
              </p:cNvPr>
              <p:cNvSpPr/>
              <p:nvPr/>
            </p:nvSpPr>
            <p:spPr>
              <a:xfrm>
                <a:off x="3166175" y="844975"/>
                <a:ext cx="777700" cy="1004800"/>
              </a:xfrm>
              <a:custGeom>
                <a:avLst/>
                <a:gdLst/>
                <a:ahLst/>
                <a:cxnLst/>
                <a:rect l="l" t="t" r="r" b="b"/>
                <a:pathLst>
                  <a:path w="31108" h="40192" extrusionOk="0">
                    <a:moveTo>
                      <a:pt x="27743" y="0"/>
                    </a:moveTo>
                    <a:cubicBezTo>
                      <a:pt x="26442" y="0"/>
                      <a:pt x="24666" y="1650"/>
                      <a:pt x="22902" y="6171"/>
                    </a:cubicBezTo>
                    <a:cubicBezTo>
                      <a:pt x="20734" y="11708"/>
                      <a:pt x="15563" y="21482"/>
                      <a:pt x="14629" y="22483"/>
                    </a:cubicBezTo>
                    <a:cubicBezTo>
                      <a:pt x="13695" y="23484"/>
                      <a:pt x="5223" y="27486"/>
                      <a:pt x="1587" y="29088"/>
                    </a:cubicBezTo>
                    <a:cubicBezTo>
                      <a:pt x="0" y="29800"/>
                      <a:pt x="5736" y="40191"/>
                      <a:pt x="7508" y="40191"/>
                    </a:cubicBezTo>
                    <a:cubicBezTo>
                      <a:pt x="7562" y="40191"/>
                      <a:pt x="7612" y="40182"/>
                      <a:pt x="7658" y="40162"/>
                    </a:cubicBezTo>
                    <a:cubicBezTo>
                      <a:pt x="11260" y="38628"/>
                      <a:pt x="19199" y="35325"/>
                      <a:pt x="24170" y="29621"/>
                    </a:cubicBezTo>
                    <a:cubicBezTo>
                      <a:pt x="27472" y="25785"/>
                      <a:pt x="31108" y="7005"/>
                      <a:pt x="29540" y="1735"/>
                    </a:cubicBezTo>
                    <a:cubicBezTo>
                      <a:pt x="29226" y="688"/>
                      <a:pt x="28584" y="0"/>
                      <a:pt x="27743" y="0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431;p54">
                <a:extLst>
                  <a:ext uri="{FF2B5EF4-FFF2-40B4-BE49-F238E27FC236}">
                    <a16:creationId xmlns:a16="http://schemas.microsoft.com/office/drawing/2014/main" id="{33398D68-1235-438D-B0D7-16AC53E2825E}"/>
                  </a:ext>
                </a:extLst>
              </p:cNvPr>
              <p:cNvSpPr/>
              <p:nvPr/>
            </p:nvSpPr>
            <p:spPr>
              <a:xfrm>
                <a:off x="2912300" y="1600500"/>
                <a:ext cx="431150" cy="355075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4203" extrusionOk="0">
                    <a:moveTo>
                      <a:pt x="14210" y="1"/>
                    </a:moveTo>
                    <a:cubicBezTo>
                      <a:pt x="14210" y="1"/>
                      <a:pt x="6638" y="3270"/>
                      <a:pt x="6238" y="3403"/>
                    </a:cubicBezTo>
                    <a:cubicBezTo>
                      <a:pt x="4437" y="4004"/>
                      <a:pt x="834" y="3603"/>
                      <a:pt x="534" y="5004"/>
                    </a:cubicBezTo>
                    <a:cubicBezTo>
                      <a:pt x="300" y="6138"/>
                      <a:pt x="2268" y="6138"/>
                      <a:pt x="2268" y="6138"/>
                    </a:cubicBezTo>
                    <a:cubicBezTo>
                      <a:pt x="2268" y="6138"/>
                      <a:pt x="0" y="6272"/>
                      <a:pt x="234" y="7573"/>
                    </a:cubicBezTo>
                    <a:cubicBezTo>
                      <a:pt x="500" y="8874"/>
                      <a:pt x="2635" y="8974"/>
                      <a:pt x="2635" y="8974"/>
                    </a:cubicBezTo>
                    <a:cubicBezTo>
                      <a:pt x="2635" y="8974"/>
                      <a:pt x="467" y="9508"/>
                      <a:pt x="801" y="10775"/>
                    </a:cubicBezTo>
                    <a:cubicBezTo>
                      <a:pt x="1133" y="11922"/>
                      <a:pt x="2885" y="11977"/>
                      <a:pt x="3215" y="11977"/>
                    </a:cubicBezTo>
                    <a:cubicBezTo>
                      <a:pt x="3250" y="11977"/>
                      <a:pt x="3269" y="11976"/>
                      <a:pt x="3269" y="11976"/>
                    </a:cubicBezTo>
                    <a:lnTo>
                      <a:pt x="3269" y="11976"/>
                    </a:lnTo>
                    <a:cubicBezTo>
                      <a:pt x="3269" y="11976"/>
                      <a:pt x="1868" y="12343"/>
                      <a:pt x="2335" y="13577"/>
                    </a:cubicBezTo>
                    <a:cubicBezTo>
                      <a:pt x="2498" y="14039"/>
                      <a:pt x="3273" y="14202"/>
                      <a:pt x="4267" y="14202"/>
                    </a:cubicBezTo>
                    <a:cubicBezTo>
                      <a:pt x="5927" y="14202"/>
                      <a:pt x="8197" y="13748"/>
                      <a:pt x="9240" y="13477"/>
                    </a:cubicBezTo>
                    <a:cubicBezTo>
                      <a:pt x="10875" y="13043"/>
                      <a:pt x="16178" y="10341"/>
                      <a:pt x="17246" y="9641"/>
                    </a:cubicBezTo>
                    <a:lnTo>
                      <a:pt x="14210" y="1"/>
                    </a:ln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432;p54">
                <a:extLst>
                  <a:ext uri="{FF2B5EF4-FFF2-40B4-BE49-F238E27FC236}">
                    <a16:creationId xmlns:a16="http://schemas.microsoft.com/office/drawing/2014/main" id="{5A83C9DB-58DB-45AD-902A-E8C6B0398BB0}"/>
                  </a:ext>
                </a:extLst>
              </p:cNvPr>
              <p:cNvSpPr/>
              <p:nvPr/>
            </p:nvSpPr>
            <p:spPr>
              <a:xfrm>
                <a:off x="2959825" y="1724750"/>
                <a:ext cx="1634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1645" extrusionOk="0">
                    <a:moveTo>
                      <a:pt x="6438" y="1"/>
                    </a:moveTo>
                    <a:cubicBezTo>
                      <a:pt x="4611" y="902"/>
                      <a:pt x="3459" y="1306"/>
                      <a:pt x="1803" y="1306"/>
                    </a:cubicBezTo>
                    <a:cubicBezTo>
                      <a:pt x="1312" y="1306"/>
                      <a:pt x="777" y="1270"/>
                      <a:pt x="167" y="1202"/>
                    </a:cubicBezTo>
                    <a:cubicBezTo>
                      <a:pt x="34" y="1202"/>
                      <a:pt x="0" y="1302"/>
                      <a:pt x="134" y="1335"/>
                    </a:cubicBezTo>
                    <a:cubicBezTo>
                      <a:pt x="901" y="1546"/>
                      <a:pt x="1569" y="1644"/>
                      <a:pt x="2184" y="1644"/>
                    </a:cubicBezTo>
                    <a:cubicBezTo>
                      <a:pt x="3710" y="1644"/>
                      <a:pt x="4913" y="1042"/>
                      <a:pt x="6505" y="68"/>
                    </a:cubicBezTo>
                    <a:cubicBezTo>
                      <a:pt x="6538" y="34"/>
                      <a:pt x="6505" y="1"/>
                      <a:pt x="64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433;p54">
                <a:extLst>
                  <a:ext uri="{FF2B5EF4-FFF2-40B4-BE49-F238E27FC236}">
                    <a16:creationId xmlns:a16="http://schemas.microsoft.com/office/drawing/2014/main" id="{1F63A527-994F-4069-BC25-BABCAA8CF2CE}"/>
                  </a:ext>
                </a:extLst>
              </p:cNvPr>
              <p:cNvSpPr/>
              <p:nvPr/>
            </p:nvSpPr>
            <p:spPr>
              <a:xfrm>
                <a:off x="2969825" y="1791475"/>
                <a:ext cx="1735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1609" extrusionOk="0">
                    <a:moveTo>
                      <a:pt x="6872" y="1"/>
                    </a:moveTo>
                    <a:cubicBezTo>
                      <a:pt x="4467" y="957"/>
                      <a:pt x="3173" y="1342"/>
                      <a:pt x="777" y="1342"/>
                    </a:cubicBezTo>
                    <a:cubicBezTo>
                      <a:pt x="581" y="1342"/>
                      <a:pt x="379" y="1340"/>
                      <a:pt x="168" y="1335"/>
                    </a:cubicBezTo>
                    <a:cubicBezTo>
                      <a:pt x="1" y="1335"/>
                      <a:pt x="34" y="1435"/>
                      <a:pt x="168" y="1468"/>
                    </a:cubicBezTo>
                    <a:cubicBezTo>
                      <a:pt x="781" y="1563"/>
                      <a:pt x="1331" y="1609"/>
                      <a:pt x="1841" y="1609"/>
                    </a:cubicBezTo>
                    <a:cubicBezTo>
                      <a:pt x="3660" y="1609"/>
                      <a:pt x="4978" y="1031"/>
                      <a:pt x="6906" y="67"/>
                    </a:cubicBezTo>
                    <a:cubicBezTo>
                      <a:pt x="6939" y="67"/>
                      <a:pt x="6906" y="1"/>
                      <a:pt x="68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434;p54">
                <a:extLst>
                  <a:ext uri="{FF2B5EF4-FFF2-40B4-BE49-F238E27FC236}">
                    <a16:creationId xmlns:a16="http://schemas.microsoft.com/office/drawing/2014/main" id="{6C42BACE-3C24-4A59-B097-5AF548C8361F}"/>
                  </a:ext>
                </a:extLst>
              </p:cNvPr>
              <p:cNvSpPr/>
              <p:nvPr/>
            </p:nvSpPr>
            <p:spPr>
              <a:xfrm>
                <a:off x="2992350" y="1854625"/>
                <a:ext cx="1715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1906" extrusionOk="0">
                    <a:moveTo>
                      <a:pt x="6776" y="1"/>
                    </a:moveTo>
                    <a:cubicBezTo>
                      <a:pt x="6764" y="1"/>
                      <a:pt x="6751" y="3"/>
                      <a:pt x="6739" y="10"/>
                    </a:cubicBezTo>
                    <a:cubicBezTo>
                      <a:pt x="4370" y="1311"/>
                      <a:pt x="2902" y="1644"/>
                      <a:pt x="167" y="1778"/>
                    </a:cubicBezTo>
                    <a:cubicBezTo>
                      <a:pt x="0" y="1778"/>
                      <a:pt x="34" y="1844"/>
                      <a:pt x="201" y="1844"/>
                    </a:cubicBezTo>
                    <a:cubicBezTo>
                      <a:pt x="623" y="1884"/>
                      <a:pt x="1027" y="1906"/>
                      <a:pt x="1418" y="1906"/>
                    </a:cubicBezTo>
                    <a:cubicBezTo>
                      <a:pt x="3310" y="1906"/>
                      <a:pt x="4897" y="1404"/>
                      <a:pt x="6805" y="76"/>
                    </a:cubicBezTo>
                    <a:cubicBezTo>
                      <a:pt x="6859" y="49"/>
                      <a:pt x="6826" y="1"/>
                      <a:pt x="6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435;p54">
                <a:extLst>
                  <a:ext uri="{FF2B5EF4-FFF2-40B4-BE49-F238E27FC236}">
                    <a16:creationId xmlns:a16="http://schemas.microsoft.com/office/drawing/2014/main" id="{A061241E-49BD-49BA-9575-079C8749D770}"/>
                  </a:ext>
                </a:extLst>
              </p:cNvPr>
              <p:cNvSpPr/>
              <p:nvPr/>
            </p:nvSpPr>
            <p:spPr>
              <a:xfrm>
                <a:off x="2996525" y="1537950"/>
                <a:ext cx="333600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13344" h="7351" extrusionOk="0">
                    <a:moveTo>
                      <a:pt x="11375" y="1"/>
                    </a:moveTo>
                    <a:cubicBezTo>
                      <a:pt x="11375" y="1"/>
                      <a:pt x="8006" y="34"/>
                      <a:pt x="6538" y="368"/>
                    </a:cubicBezTo>
                    <a:cubicBezTo>
                      <a:pt x="5037" y="701"/>
                      <a:pt x="0" y="3970"/>
                      <a:pt x="634" y="5105"/>
                    </a:cubicBezTo>
                    <a:cubicBezTo>
                      <a:pt x="904" y="5580"/>
                      <a:pt x="1432" y="5761"/>
                      <a:pt x="2076" y="5761"/>
                    </a:cubicBezTo>
                    <a:cubicBezTo>
                      <a:pt x="3420" y="5761"/>
                      <a:pt x="5267" y="4968"/>
                      <a:pt x="6305" y="4404"/>
                    </a:cubicBezTo>
                    <a:cubicBezTo>
                      <a:pt x="6305" y="4404"/>
                      <a:pt x="7997" y="7351"/>
                      <a:pt x="10317" y="7351"/>
                    </a:cubicBezTo>
                    <a:cubicBezTo>
                      <a:pt x="10478" y="7351"/>
                      <a:pt x="10641" y="7336"/>
                      <a:pt x="10808" y="7306"/>
                    </a:cubicBezTo>
                    <a:cubicBezTo>
                      <a:pt x="13343" y="6839"/>
                      <a:pt x="11375" y="1"/>
                      <a:pt x="11375" y="1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436;p54">
                <a:extLst>
                  <a:ext uri="{FF2B5EF4-FFF2-40B4-BE49-F238E27FC236}">
                    <a16:creationId xmlns:a16="http://schemas.microsoft.com/office/drawing/2014/main" id="{75BBC54C-11EF-4FBC-A810-196B21E86465}"/>
                  </a:ext>
                </a:extLst>
              </p:cNvPr>
              <p:cNvSpPr/>
              <p:nvPr/>
            </p:nvSpPr>
            <p:spPr>
              <a:xfrm>
                <a:off x="3021525" y="1643575"/>
                <a:ext cx="244375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3300" extrusionOk="0">
                    <a:moveTo>
                      <a:pt x="5275" y="0"/>
                    </a:moveTo>
                    <a:cubicBezTo>
                      <a:pt x="5252" y="0"/>
                      <a:pt x="5228" y="4"/>
                      <a:pt x="5205" y="12"/>
                    </a:cubicBezTo>
                    <a:cubicBezTo>
                      <a:pt x="4012" y="583"/>
                      <a:pt x="2577" y="1456"/>
                      <a:pt x="1183" y="1456"/>
                    </a:cubicBezTo>
                    <a:cubicBezTo>
                      <a:pt x="783" y="1456"/>
                      <a:pt x="387" y="1384"/>
                      <a:pt x="1" y="1213"/>
                    </a:cubicBezTo>
                    <a:lnTo>
                      <a:pt x="1" y="1213"/>
                    </a:lnTo>
                    <a:cubicBezTo>
                      <a:pt x="492" y="1564"/>
                      <a:pt x="1017" y="1701"/>
                      <a:pt x="1552" y="1701"/>
                    </a:cubicBezTo>
                    <a:cubicBezTo>
                      <a:pt x="2799" y="1701"/>
                      <a:pt x="4108" y="959"/>
                      <a:pt x="5205" y="446"/>
                    </a:cubicBezTo>
                    <a:cubicBezTo>
                      <a:pt x="6051" y="1887"/>
                      <a:pt x="7662" y="3299"/>
                      <a:pt x="9403" y="3299"/>
                    </a:cubicBezTo>
                    <a:cubicBezTo>
                      <a:pt x="9515" y="3299"/>
                      <a:pt x="9628" y="3293"/>
                      <a:pt x="9741" y="3281"/>
                    </a:cubicBezTo>
                    <a:cubicBezTo>
                      <a:pt x="9775" y="3248"/>
                      <a:pt x="9775" y="3215"/>
                      <a:pt x="9741" y="3181"/>
                    </a:cubicBezTo>
                    <a:cubicBezTo>
                      <a:pt x="8007" y="3148"/>
                      <a:pt x="6339" y="1480"/>
                      <a:pt x="5438" y="146"/>
                    </a:cubicBezTo>
                    <a:cubicBezTo>
                      <a:pt x="5413" y="44"/>
                      <a:pt x="5348" y="0"/>
                      <a:pt x="5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437;p54">
                <a:extLst>
                  <a:ext uri="{FF2B5EF4-FFF2-40B4-BE49-F238E27FC236}">
                    <a16:creationId xmlns:a16="http://schemas.microsoft.com/office/drawing/2014/main" id="{55F5F98D-CF3A-4FAF-868F-6AFBF2A5F8E7}"/>
                  </a:ext>
                </a:extLst>
              </p:cNvPr>
              <p:cNvSpPr/>
              <p:nvPr/>
            </p:nvSpPr>
            <p:spPr>
              <a:xfrm>
                <a:off x="3595275" y="793250"/>
                <a:ext cx="365300" cy="507900"/>
              </a:xfrm>
              <a:custGeom>
                <a:avLst/>
                <a:gdLst/>
                <a:ahLst/>
                <a:cxnLst/>
                <a:rect l="l" t="t" r="r" b="b"/>
                <a:pathLst>
                  <a:path w="14612" h="20316" extrusionOk="0">
                    <a:moveTo>
                      <a:pt x="11547" y="1"/>
                    </a:moveTo>
                    <a:cubicBezTo>
                      <a:pt x="10905" y="1"/>
                      <a:pt x="10155" y="387"/>
                      <a:pt x="9307" y="1202"/>
                    </a:cubicBezTo>
                    <a:cubicBezTo>
                      <a:pt x="8840" y="1669"/>
                      <a:pt x="8407" y="2169"/>
                      <a:pt x="8006" y="2736"/>
                    </a:cubicBezTo>
                    <a:cubicBezTo>
                      <a:pt x="4604" y="7239"/>
                      <a:pt x="1" y="14745"/>
                      <a:pt x="1" y="14745"/>
                    </a:cubicBezTo>
                    <a:lnTo>
                      <a:pt x="9274" y="19015"/>
                    </a:lnTo>
                    <a:lnTo>
                      <a:pt x="12076" y="20315"/>
                    </a:lnTo>
                    <a:cubicBezTo>
                      <a:pt x="12076" y="20315"/>
                      <a:pt x="14611" y="9274"/>
                      <a:pt x="14044" y="4404"/>
                    </a:cubicBezTo>
                    <a:cubicBezTo>
                      <a:pt x="13709" y="1589"/>
                      <a:pt x="12850" y="1"/>
                      <a:pt x="11547" y="1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438;p54">
                <a:extLst>
                  <a:ext uri="{FF2B5EF4-FFF2-40B4-BE49-F238E27FC236}">
                    <a16:creationId xmlns:a16="http://schemas.microsoft.com/office/drawing/2014/main" id="{62D52EA8-E1C0-4A85-BC17-1EED624681DB}"/>
                  </a:ext>
                </a:extLst>
              </p:cNvPr>
              <p:cNvSpPr/>
              <p:nvPr/>
            </p:nvSpPr>
            <p:spPr>
              <a:xfrm>
                <a:off x="3642800" y="1123175"/>
                <a:ext cx="256050" cy="117100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4684" extrusionOk="0">
                    <a:moveTo>
                      <a:pt x="68" y="1"/>
                    </a:moveTo>
                    <a:cubicBezTo>
                      <a:pt x="13" y="1"/>
                      <a:pt x="1" y="38"/>
                      <a:pt x="101" y="113"/>
                    </a:cubicBezTo>
                    <a:cubicBezTo>
                      <a:pt x="4971" y="2715"/>
                      <a:pt x="8507" y="3950"/>
                      <a:pt x="10142" y="4683"/>
                    </a:cubicBezTo>
                    <a:cubicBezTo>
                      <a:pt x="10208" y="4683"/>
                      <a:pt x="10242" y="4617"/>
                      <a:pt x="10208" y="4617"/>
                    </a:cubicBezTo>
                    <a:cubicBezTo>
                      <a:pt x="8540" y="3783"/>
                      <a:pt x="1669" y="614"/>
                      <a:pt x="134" y="13"/>
                    </a:cubicBezTo>
                    <a:cubicBezTo>
                      <a:pt x="109" y="5"/>
                      <a:pt x="86" y="1"/>
                      <a:pt x="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439;p54">
                <a:extLst>
                  <a:ext uri="{FF2B5EF4-FFF2-40B4-BE49-F238E27FC236}">
                    <a16:creationId xmlns:a16="http://schemas.microsoft.com/office/drawing/2014/main" id="{DCF21037-D10A-4DD8-B7AD-F618DE90F293}"/>
                  </a:ext>
                </a:extLst>
              </p:cNvPr>
              <p:cNvSpPr/>
              <p:nvPr/>
            </p:nvSpPr>
            <p:spPr>
              <a:xfrm>
                <a:off x="3691175" y="758300"/>
                <a:ext cx="759750" cy="746325"/>
              </a:xfrm>
              <a:custGeom>
                <a:avLst/>
                <a:gdLst/>
                <a:ahLst/>
                <a:cxnLst/>
                <a:rect l="l" t="t" r="r" b="b"/>
                <a:pathLst>
                  <a:path w="30390" h="29853" extrusionOk="0">
                    <a:moveTo>
                      <a:pt x="9914" y="0"/>
                    </a:moveTo>
                    <a:cubicBezTo>
                      <a:pt x="7851" y="0"/>
                      <a:pt x="6176" y="1130"/>
                      <a:pt x="5238" y="2900"/>
                    </a:cubicBezTo>
                    <a:cubicBezTo>
                      <a:pt x="4837" y="3634"/>
                      <a:pt x="1" y="13007"/>
                      <a:pt x="268" y="16443"/>
                    </a:cubicBezTo>
                    <a:cubicBezTo>
                      <a:pt x="534" y="19479"/>
                      <a:pt x="3737" y="21847"/>
                      <a:pt x="3737" y="21847"/>
                    </a:cubicBezTo>
                    <a:lnTo>
                      <a:pt x="4537" y="29853"/>
                    </a:lnTo>
                    <a:lnTo>
                      <a:pt x="30389" y="29819"/>
                    </a:lnTo>
                    <a:cubicBezTo>
                      <a:pt x="30389" y="29819"/>
                      <a:pt x="21216" y="5669"/>
                      <a:pt x="13710" y="1165"/>
                    </a:cubicBezTo>
                    <a:cubicBezTo>
                      <a:pt x="12363" y="360"/>
                      <a:pt x="11077" y="0"/>
                      <a:pt x="9914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440;p54">
                <a:extLst>
                  <a:ext uri="{FF2B5EF4-FFF2-40B4-BE49-F238E27FC236}">
                    <a16:creationId xmlns:a16="http://schemas.microsoft.com/office/drawing/2014/main" id="{2253FAAA-ED6E-4BBE-BA23-E8D2C1C6D70D}"/>
                  </a:ext>
                </a:extLst>
              </p:cNvPr>
              <p:cNvSpPr/>
              <p:nvPr/>
            </p:nvSpPr>
            <p:spPr>
              <a:xfrm>
                <a:off x="3807100" y="1265275"/>
                <a:ext cx="15180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1435" extrusionOk="0">
                    <a:moveTo>
                      <a:pt x="6005" y="0"/>
                    </a:moveTo>
                    <a:cubicBezTo>
                      <a:pt x="4971" y="100"/>
                      <a:pt x="3970" y="300"/>
                      <a:pt x="2969" y="534"/>
                    </a:cubicBezTo>
                    <a:cubicBezTo>
                      <a:pt x="2469" y="667"/>
                      <a:pt x="2002" y="834"/>
                      <a:pt x="1501" y="1001"/>
                    </a:cubicBezTo>
                    <a:cubicBezTo>
                      <a:pt x="1268" y="1101"/>
                      <a:pt x="1034" y="1168"/>
                      <a:pt x="801" y="1234"/>
                    </a:cubicBezTo>
                    <a:cubicBezTo>
                      <a:pt x="534" y="1334"/>
                      <a:pt x="267" y="1368"/>
                      <a:pt x="0" y="1401"/>
                    </a:cubicBezTo>
                    <a:cubicBezTo>
                      <a:pt x="0" y="1401"/>
                      <a:pt x="0" y="1434"/>
                      <a:pt x="0" y="1434"/>
                    </a:cubicBezTo>
                    <a:cubicBezTo>
                      <a:pt x="267" y="1434"/>
                      <a:pt x="501" y="1434"/>
                      <a:pt x="768" y="1401"/>
                    </a:cubicBezTo>
                    <a:cubicBezTo>
                      <a:pt x="1001" y="1368"/>
                      <a:pt x="1235" y="1334"/>
                      <a:pt x="1468" y="1268"/>
                    </a:cubicBezTo>
                    <a:cubicBezTo>
                      <a:pt x="1968" y="1134"/>
                      <a:pt x="2469" y="967"/>
                      <a:pt x="2969" y="834"/>
                    </a:cubicBezTo>
                    <a:cubicBezTo>
                      <a:pt x="3970" y="567"/>
                      <a:pt x="4971" y="300"/>
                      <a:pt x="6005" y="100"/>
                    </a:cubicBezTo>
                    <a:cubicBezTo>
                      <a:pt x="6071" y="67"/>
                      <a:pt x="6038" y="0"/>
                      <a:pt x="60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441;p54">
                <a:extLst>
                  <a:ext uri="{FF2B5EF4-FFF2-40B4-BE49-F238E27FC236}">
                    <a16:creationId xmlns:a16="http://schemas.microsoft.com/office/drawing/2014/main" id="{329679E9-5340-416A-AA46-D03DC9958E09}"/>
                  </a:ext>
                </a:extLst>
              </p:cNvPr>
              <p:cNvSpPr/>
              <p:nvPr/>
            </p:nvSpPr>
            <p:spPr>
              <a:xfrm>
                <a:off x="3893850" y="1284950"/>
                <a:ext cx="127600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324" extrusionOk="0">
                    <a:moveTo>
                      <a:pt x="3206" y="1"/>
                    </a:moveTo>
                    <a:cubicBezTo>
                      <a:pt x="2982" y="1"/>
                      <a:pt x="2758" y="5"/>
                      <a:pt x="2535" y="14"/>
                    </a:cubicBezTo>
                    <a:cubicBezTo>
                      <a:pt x="2101" y="14"/>
                      <a:pt x="1701" y="47"/>
                      <a:pt x="1267" y="80"/>
                    </a:cubicBezTo>
                    <a:cubicBezTo>
                      <a:pt x="1067" y="80"/>
                      <a:pt x="867" y="147"/>
                      <a:pt x="667" y="180"/>
                    </a:cubicBezTo>
                    <a:cubicBezTo>
                      <a:pt x="500" y="214"/>
                      <a:pt x="233" y="281"/>
                      <a:pt x="33" y="281"/>
                    </a:cubicBezTo>
                    <a:cubicBezTo>
                      <a:pt x="6" y="281"/>
                      <a:pt x="1" y="323"/>
                      <a:pt x="17" y="323"/>
                    </a:cubicBezTo>
                    <a:cubicBezTo>
                      <a:pt x="21" y="323"/>
                      <a:pt x="26" y="321"/>
                      <a:pt x="33" y="314"/>
                    </a:cubicBezTo>
                    <a:lnTo>
                      <a:pt x="1267" y="314"/>
                    </a:lnTo>
                    <a:cubicBezTo>
                      <a:pt x="1701" y="314"/>
                      <a:pt x="2101" y="281"/>
                      <a:pt x="2535" y="247"/>
                    </a:cubicBezTo>
                    <a:cubicBezTo>
                      <a:pt x="3369" y="214"/>
                      <a:pt x="4202" y="180"/>
                      <a:pt x="5070" y="180"/>
                    </a:cubicBezTo>
                    <a:cubicBezTo>
                      <a:pt x="5103" y="180"/>
                      <a:pt x="5103" y="80"/>
                      <a:pt x="5070" y="80"/>
                    </a:cubicBezTo>
                    <a:cubicBezTo>
                      <a:pt x="4435" y="32"/>
                      <a:pt x="3818" y="1"/>
                      <a:pt x="32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442;p54">
                <a:extLst>
                  <a:ext uri="{FF2B5EF4-FFF2-40B4-BE49-F238E27FC236}">
                    <a16:creationId xmlns:a16="http://schemas.microsoft.com/office/drawing/2014/main" id="{910BABCF-B9B2-4791-ABB0-0C1992563C3B}"/>
                  </a:ext>
                </a:extLst>
              </p:cNvPr>
              <p:cNvSpPr/>
              <p:nvPr/>
            </p:nvSpPr>
            <p:spPr>
              <a:xfrm>
                <a:off x="3484375" y="199225"/>
                <a:ext cx="593775" cy="593325"/>
              </a:xfrm>
              <a:custGeom>
                <a:avLst/>
                <a:gdLst/>
                <a:ahLst/>
                <a:cxnLst/>
                <a:rect l="l" t="t" r="r" b="b"/>
                <a:pathLst>
                  <a:path w="23751" h="23733" extrusionOk="0">
                    <a:moveTo>
                      <a:pt x="14420" y="1"/>
                    </a:moveTo>
                    <a:cubicBezTo>
                      <a:pt x="14307" y="1"/>
                      <a:pt x="14192" y="15"/>
                      <a:pt x="14077" y="45"/>
                    </a:cubicBezTo>
                    <a:cubicBezTo>
                      <a:pt x="13677" y="112"/>
                      <a:pt x="13343" y="379"/>
                      <a:pt x="13143" y="712"/>
                    </a:cubicBezTo>
                    <a:cubicBezTo>
                      <a:pt x="12859" y="413"/>
                      <a:pt x="12475" y="268"/>
                      <a:pt x="12092" y="268"/>
                    </a:cubicBezTo>
                    <a:cubicBezTo>
                      <a:pt x="11620" y="268"/>
                      <a:pt x="11151" y="489"/>
                      <a:pt x="10875" y="912"/>
                    </a:cubicBezTo>
                    <a:cubicBezTo>
                      <a:pt x="10651" y="492"/>
                      <a:pt x="10192" y="213"/>
                      <a:pt x="9715" y="213"/>
                    </a:cubicBezTo>
                    <a:cubicBezTo>
                      <a:pt x="9623" y="213"/>
                      <a:pt x="9531" y="224"/>
                      <a:pt x="9440" y="245"/>
                    </a:cubicBezTo>
                    <a:cubicBezTo>
                      <a:pt x="8973" y="379"/>
                      <a:pt x="8606" y="679"/>
                      <a:pt x="8473" y="1112"/>
                    </a:cubicBezTo>
                    <a:cubicBezTo>
                      <a:pt x="8233" y="949"/>
                      <a:pt x="7968" y="875"/>
                      <a:pt x="7710" y="875"/>
                    </a:cubicBezTo>
                    <a:cubicBezTo>
                      <a:pt x="7069" y="875"/>
                      <a:pt x="6466" y="1333"/>
                      <a:pt x="6371" y="2046"/>
                    </a:cubicBezTo>
                    <a:cubicBezTo>
                      <a:pt x="6125" y="1874"/>
                      <a:pt x="5842" y="1774"/>
                      <a:pt x="5550" y="1774"/>
                    </a:cubicBezTo>
                    <a:cubicBezTo>
                      <a:pt x="5446" y="1774"/>
                      <a:pt x="5342" y="1787"/>
                      <a:pt x="5237" y="1813"/>
                    </a:cubicBezTo>
                    <a:cubicBezTo>
                      <a:pt x="4537" y="1980"/>
                      <a:pt x="4070" y="2580"/>
                      <a:pt x="4103" y="3281"/>
                    </a:cubicBezTo>
                    <a:cubicBezTo>
                      <a:pt x="4020" y="3264"/>
                      <a:pt x="3936" y="3256"/>
                      <a:pt x="3853" y="3256"/>
                    </a:cubicBezTo>
                    <a:cubicBezTo>
                      <a:pt x="3769" y="3256"/>
                      <a:pt x="3686" y="3264"/>
                      <a:pt x="3603" y="3281"/>
                    </a:cubicBezTo>
                    <a:cubicBezTo>
                      <a:pt x="2902" y="3447"/>
                      <a:pt x="2469" y="4148"/>
                      <a:pt x="2635" y="4848"/>
                    </a:cubicBezTo>
                    <a:cubicBezTo>
                      <a:pt x="2669" y="5015"/>
                      <a:pt x="2735" y="5149"/>
                      <a:pt x="2802" y="5282"/>
                    </a:cubicBezTo>
                    <a:lnTo>
                      <a:pt x="2735" y="5282"/>
                    </a:lnTo>
                    <a:cubicBezTo>
                      <a:pt x="1935" y="5449"/>
                      <a:pt x="1468" y="6249"/>
                      <a:pt x="1635" y="7017"/>
                    </a:cubicBezTo>
                    <a:cubicBezTo>
                      <a:pt x="1668" y="7150"/>
                      <a:pt x="1735" y="7283"/>
                      <a:pt x="1801" y="7417"/>
                    </a:cubicBezTo>
                    <a:cubicBezTo>
                      <a:pt x="1668" y="7417"/>
                      <a:pt x="1568" y="7417"/>
                      <a:pt x="1434" y="7450"/>
                    </a:cubicBezTo>
                    <a:cubicBezTo>
                      <a:pt x="300" y="7717"/>
                      <a:pt x="33" y="9252"/>
                      <a:pt x="1068" y="9852"/>
                    </a:cubicBezTo>
                    <a:cubicBezTo>
                      <a:pt x="400" y="10419"/>
                      <a:pt x="500" y="11453"/>
                      <a:pt x="1234" y="11920"/>
                    </a:cubicBezTo>
                    <a:cubicBezTo>
                      <a:pt x="0" y="12621"/>
                      <a:pt x="367" y="14489"/>
                      <a:pt x="1768" y="14622"/>
                    </a:cubicBezTo>
                    <a:cubicBezTo>
                      <a:pt x="1434" y="14956"/>
                      <a:pt x="1301" y="15423"/>
                      <a:pt x="1434" y="15890"/>
                    </a:cubicBezTo>
                    <a:cubicBezTo>
                      <a:pt x="1535" y="16423"/>
                      <a:pt x="1935" y="16824"/>
                      <a:pt x="2469" y="16924"/>
                    </a:cubicBezTo>
                    <a:cubicBezTo>
                      <a:pt x="2035" y="17257"/>
                      <a:pt x="1835" y="17791"/>
                      <a:pt x="1935" y="18291"/>
                    </a:cubicBezTo>
                    <a:cubicBezTo>
                      <a:pt x="2086" y="18898"/>
                      <a:pt x="2624" y="19339"/>
                      <a:pt x="3247" y="19339"/>
                    </a:cubicBezTo>
                    <a:cubicBezTo>
                      <a:pt x="3309" y="19339"/>
                      <a:pt x="3372" y="19335"/>
                      <a:pt x="3436" y="19325"/>
                    </a:cubicBezTo>
                    <a:lnTo>
                      <a:pt x="3436" y="19325"/>
                    </a:lnTo>
                    <a:cubicBezTo>
                      <a:pt x="3403" y="19492"/>
                      <a:pt x="3403" y="19692"/>
                      <a:pt x="3436" y="19859"/>
                    </a:cubicBezTo>
                    <a:cubicBezTo>
                      <a:pt x="3588" y="20530"/>
                      <a:pt x="4187" y="21006"/>
                      <a:pt x="4850" y="21006"/>
                    </a:cubicBezTo>
                    <a:cubicBezTo>
                      <a:pt x="4912" y="21006"/>
                      <a:pt x="4974" y="21002"/>
                      <a:pt x="5037" y="20993"/>
                    </a:cubicBezTo>
                    <a:lnTo>
                      <a:pt x="5037" y="20993"/>
                    </a:lnTo>
                    <a:cubicBezTo>
                      <a:pt x="5004" y="21127"/>
                      <a:pt x="5037" y="21294"/>
                      <a:pt x="5070" y="21460"/>
                    </a:cubicBezTo>
                    <a:cubicBezTo>
                      <a:pt x="5211" y="22102"/>
                      <a:pt x="5773" y="22467"/>
                      <a:pt x="6345" y="22467"/>
                    </a:cubicBezTo>
                    <a:cubicBezTo>
                      <a:pt x="6723" y="22467"/>
                      <a:pt x="7106" y="22306"/>
                      <a:pt x="7372" y="21961"/>
                    </a:cubicBezTo>
                    <a:cubicBezTo>
                      <a:pt x="7574" y="22536"/>
                      <a:pt x="8098" y="22888"/>
                      <a:pt x="8667" y="22888"/>
                    </a:cubicBezTo>
                    <a:cubicBezTo>
                      <a:pt x="8757" y="22888"/>
                      <a:pt x="8848" y="22880"/>
                      <a:pt x="8940" y="22861"/>
                    </a:cubicBezTo>
                    <a:cubicBezTo>
                      <a:pt x="9107" y="22795"/>
                      <a:pt x="9307" y="22728"/>
                      <a:pt x="9440" y="22594"/>
                    </a:cubicBezTo>
                    <a:cubicBezTo>
                      <a:pt x="9440" y="22661"/>
                      <a:pt x="9440" y="22695"/>
                      <a:pt x="9440" y="22728"/>
                    </a:cubicBezTo>
                    <a:cubicBezTo>
                      <a:pt x="9601" y="23388"/>
                      <a:pt x="10162" y="23733"/>
                      <a:pt x="10725" y="23733"/>
                    </a:cubicBezTo>
                    <a:cubicBezTo>
                      <a:pt x="11216" y="23733"/>
                      <a:pt x="11709" y="23471"/>
                      <a:pt x="11942" y="22928"/>
                    </a:cubicBezTo>
                    <a:cubicBezTo>
                      <a:pt x="12189" y="23438"/>
                      <a:pt x="12659" y="23683"/>
                      <a:pt x="13128" y="23683"/>
                    </a:cubicBezTo>
                    <a:cubicBezTo>
                      <a:pt x="13671" y="23683"/>
                      <a:pt x="14213" y="23354"/>
                      <a:pt x="14410" y="22728"/>
                    </a:cubicBezTo>
                    <a:cubicBezTo>
                      <a:pt x="14616" y="22842"/>
                      <a:pt x="14836" y="22894"/>
                      <a:pt x="15051" y="22894"/>
                    </a:cubicBezTo>
                    <a:cubicBezTo>
                      <a:pt x="15151" y="22894"/>
                      <a:pt x="15249" y="22882"/>
                      <a:pt x="15344" y="22861"/>
                    </a:cubicBezTo>
                    <a:cubicBezTo>
                      <a:pt x="15745" y="22761"/>
                      <a:pt x="16078" y="22528"/>
                      <a:pt x="16278" y="22194"/>
                    </a:cubicBezTo>
                    <a:cubicBezTo>
                      <a:pt x="16518" y="22339"/>
                      <a:pt x="16774" y="22406"/>
                      <a:pt x="17025" y="22406"/>
                    </a:cubicBezTo>
                    <a:cubicBezTo>
                      <a:pt x="17753" y="22406"/>
                      <a:pt x="18430" y="21845"/>
                      <a:pt x="18480" y="21027"/>
                    </a:cubicBezTo>
                    <a:cubicBezTo>
                      <a:pt x="18563" y="21043"/>
                      <a:pt x="18655" y="21052"/>
                      <a:pt x="18747" y="21052"/>
                    </a:cubicBezTo>
                    <a:cubicBezTo>
                      <a:pt x="18839" y="21052"/>
                      <a:pt x="18930" y="21043"/>
                      <a:pt x="19014" y="21027"/>
                    </a:cubicBezTo>
                    <a:cubicBezTo>
                      <a:pt x="19647" y="20893"/>
                      <a:pt x="20081" y="20293"/>
                      <a:pt x="20014" y="19626"/>
                    </a:cubicBezTo>
                    <a:lnTo>
                      <a:pt x="20014" y="19626"/>
                    </a:lnTo>
                    <a:cubicBezTo>
                      <a:pt x="20114" y="19642"/>
                      <a:pt x="20223" y="19651"/>
                      <a:pt x="20331" y="19651"/>
                    </a:cubicBezTo>
                    <a:cubicBezTo>
                      <a:pt x="20440" y="19651"/>
                      <a:pt x="20548" y="19642"/>
                      <a:pt x="20648" y="19626"/>
                    </a:cubicBezTo>
                    <a:cubicBezTo>
                      <a:pt x="21449" y="19426"/>
                      <a:pt x="21916" y="18658"/>
                      <a:pt x="21749" y="17891"/>
                    </a:cubicBezTo>
                    <a:cubicBezTo>
                      <a:pt x="21716" y="17724"/>
                      <a:pt x="21649" y="17591"/>
                      <a:pt x="21549" y="17457"/>
                    </a:cubicBezTo>
                    <a:cubicBezTo>
                      <a:pt x="21649" y="17457"/>
                      <a:pt x="21716" y="17457"/>
                      <a:pt x="21782" y="17424"/>
                    </a:cubicBezTo>
                    <a:cubicBezTo>
                      <a:pt x="22516" y="17257"/>
                      <a:pt x="22950" y="16557"/>
                      <a:pt x="22783" y="15856"/>
                    </a:cubicBezTo>
                    <a:cubicBezTo>
                      <a:pt x="22716" y="15623"/>
                      <a:pt x="22616" y="15389"/>
                      <a:pt x="22449" y="15222"/>
                    </a:cubicBezTo>
                    <a:cubicBezTo>
                      <a:pt x="23150" y="14989"/>
                      <a:pt x="23550" y="14255"/>
                      <a:pt x="23383" y="13521"/>
                    </a:cubicBezTo>
                    <a:cubicBezTo>
                      <a:pt x="23350" y="13254"/>
                      <a:pt x="23217" y="13021"/>
                      <a:pt x="23017" y="12821"/>
                    </a:cubicBezTo>
                    <a:cubicBezTo>
                      <a:pt x="23517" y="12487"/>
                      <a:pt x="23750" y="11853"/>
                      <a:pt x="23617" y="11286"/>
                    </a:cubicBezTo>
                    <a:cubicBezTo>
                      <a:pt x="23550" y="10819"/>
                      <a:pt x="23250" y="10452"/>
                      <a:pt x="22850" y="10252"/>
                    </a:cubicBezTo>
                    <a:cubicBezTo>
                      <a:pt x="23317" y="9585"/>
                      <a:pt x="23083" y="8718"/>
                      <a:pt x="22416" y="8351"/>
                    </a:cubicBezTo>
                    <a:cubicBezTo>
                      <a:pt x="22716" y="7984"/>
                      <a:pt x="22816" y="7517"/>
                      <a:pt x="22716" y="7083"/>
                    </a:cubicBezTo>
                    <a:cubicBezTo>
                      <a:pt x="22583" y="6450"/>
                      <a:pt x="22049" y="6016"/>
                      <a:pt x="21415" y="5949"/>
                    </a:cubicBezTo>
                    <a:cubicBezTo>
                      <a:pt x="21449" y="5749"/>
                      <a:pt x="21449" y="5549"/>
                      <a:pt x="21415" y="5349"/>
                    </a:cubicBezTo>
                    <a:cubicBezTo>
                      <a:pt x="21255" y="4707"/>
                      <a:pt x="20725" y="4313"/>
                      <a:pt x="20091" y="4313"/>
                    </a:cubicBezTo>
                    <a:cubicBezTo>
                      <a:pt x="20066" y="4313"/>
                      <a:pt x="20040" y="4313"/>
                      <a:pt x="20014" y="4315"/>
                    </a:cubicBezTo>
                    <a:cubicBezTo>
                      <a:pt x="20048" y="4115"/>
                      <a:pt x="20048" y="3914"/>
                      <a:pt x="20014" y="3714"/>
                    </a:cubicBezTo>
                    <a:cubicBezTo>
                      <a:pt x="19873" y="3033"/>
                      <a:pt x="19272" y="2569"/>
                      <a:pt x="18623" y="2569"/>
                    </a:cubicBezTo>
                    <a:cubicBezTo>
                      <a:pt x="18510" y="2569"/>
                      <a:pt x="18394" y="2584"/>
                      <a:pt x="18280" y="2613"/>
                    </a:cubicBezTo>
                    <a:cubicBezTo>
                      <a:pt x="18146" y="2647"/>
                      <a:pt x="18046" y="2680"/>
                      <a:pt x="17946" y="2747"/>
                    </a:cubicBezTo>
                    <a:cubicBezTo>
                      <a:pt x="17946" y="2647"/>
                      <a:pt x="17946" y="2580"/>
                      <a:pt x="17913" y="2513"/>
                    </a:cubicBezTo>
                    <a:cubicBezTo>
                      <a:pt x="17771" y="1832"/>
                      <a:pt x="17170" y="1368"/>
                      <a:pt x="16522" y="1368"/>
                    </a:cubicBezTo>
                    <a:cubicBezTo>
                      <a:pt x="16408" y="1368"/>
                      <a:pt x="16293" y="1383"/>
                      <a:pt x="16178" y="1413"/>
                    </a:cubicBezTo>
                    <a:cubicBezTo>
                      <a:pt x="16045" y="1446"/>
                      <a:pt x="15945" y="1479"/>
                      <a:pt x="15845" y="1546"/>
                    </a:cubicBezTo>
                    <a:cubicBezTo>
                      <a:pt x="15845" y="1413"/>
                      <a:pt x="15845" y="1246"/>
                      <a:pt x="15811" y="1112"/>
                    </a:cubicBezTo>
                    <a:cubicBezTo>
                      <a:pt x="15641" y="460"/>
                      <a:pt x="15061" y="1"/>
                      <a:pt x="144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443;p54">
                <a:extLst>
                  <a:ext uri="{FF2B5EF4-FFF2-40B4-BE49-F238E27FC236}">
                    <a16:creationId xmlns:a16="http://schemas.microsoft.com/office/drawing/2014/main" id="{46F77B8F-A4BA-4BE9-88B7-8F707F7F0C37}"/>
                  </a:ext>
                </a:extLst>
              </p:cNvPr>
              <p:cNvSpPr/>
              <p:nvPr/>
            </p:nvSpPr>
            <p:spPr>
              <a:xfrm>
                <a:off x="3756225" y="613125"/>
                <a:ext cx="181825" cy="29877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1951" extrusionOk="0">
                    <a:moveTo>
                      <a:pt x="3937" y="1"/>
                    </a:moveTo>
                    <a:lnTo>
                      <a:pt x="3436" y="568"/>
                    </a:lnTo>
                    <a:lnTo>
                      <a:pt x="1" y="4838"/>
                    </a:lnTo>
                    <a:lnTo>
                      <a:pt x="2069" y="8273"/>
                    </a:lnTo>
                    <a:lnTo>
                      <a:pt x="2202" y="8540"/>
                    </a:lnTo>
                    <a:cubicBezTo>
                      <a:pt x="2202" y="8540"/>
                      <a:pt x="3339" y="11951"/>
                      <a:pt x="4015" y="11951"/>
                    </a:cubicBezTo>
                    <a:cubicBezTo>
                      <a:pt x="4034" y="11951"/>
                      <a:pt x="4052" y="11948"/>
                      <a:pt x="4070" y="11943"/>
                    </a:cubicBezTo>
                    <a:cubicBezTo>
                      <a:pt x="6138" y="11376"/>
                      <a:pt x="7272" y="7806"/>
                      <a:pt x="7239" y="7306"/>
                    </a:cubicBezTo>
                    <a:cubicBezTo>
                      <a:pt x="6905" y="6172"/>
                      <a:pt x="6472" y="5071"/>
                      <a:pt x="5971" y="4004"/>
                    </a:cubicBezTo>
                    <a:cubicBezTo>
                      <a:pt x="5871" y="3837"/>
                      <a:pt x="5805" y="3670"/>
                      <a:pt x="5738" y="3537"/>
                    </a:cubicBezTo>
                    <a:cubicBezTo>
                      <a:pt x="5671" y="3403"/>
                      <a:pt x="5638" y="3303"/>
                      <a:pt x="5538" y="3136"/>
                    </a:cubicBezTo>
                    <a:cubicBezTo>
                      <a:pt x="5438" y="2936"/>
                      <a:pt x="5338" y="2736"/>
                      <a:pt x="5271" y="2569"/>
                    </a:cubicBezTo>
                    <a:lnTo>
                      <a:pt x="5138" y="2369"/>
                    </a:lnTo>
                    <a:cubicBezTo>
                      <a:pt x="5138" y="2302"/>
                      <a:pt x="5104" y="2236"/>
                      <a:pt x="5071" y="2202"/>
                    </a:cubicBezTo>
                    <a:cubicBezTo>
                      <a:pt x="4437" y="968"/>
                      <a:pt x="3937" y="1"/>
                      <a:pt x="3937" y="1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444;p54">
                <a:extLst>
                  <a:ext uri="{FF2B5EF4-FFF2-40B4-BE49-F238E27FC236}">
                    <a16:creationId xmlns:a16="http://schemas.microsoft.com/office/drawing/2014/main" id="{CF68C26D-36FD-446A-ADEB-2755D159D730}"/>
                  </a:ext>
                </a:extLst>
              </p:cNvPr>
              <p:cNvSpPr/>
              <p:nvPr/>
            </p:nvSpPr>
            <p:spPr>
              <a:xfrm>
                <a:off x="3539400" y="371825"/>
                <a:ext cx="372800" cy="417175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6687" extrusionOk="0">
                    <a:moveTo>
                      <a:pt x="7523" y="1"/>
                    </a:moveTo>
                    <a:cubicBezTo>
                      <a:pt x="7112" y="1"/>
                      <a:pt x="6704" y="40"/>
                      <a:pt x="6305" y="113"/>
                    </a:cubicBezTo>
                    <a:cubicBezTo>
                      <a:pt x="3170" y="680"/>
                      <a:pt x="1" y="3348"/>
                      <a:pt x="1602" y="10220"/>
                    </a:cubicBezTo>
                    <a:cubicBezTo>
                      <a:pt x="2908" y="15711"/>
                      <a:pt x="5918" y="16686"/>
                      <a:pt x="7824" y="16686"/>
                    </a:cubicBezTo>
                    <a:cubicBezTo>
                      <a:pt x="8303" y="16686"/>
                      <a:pt x="8712" y="16625"/>
                      <a:pt x="9007" y="16558"/>
                    </a:cubicBezTo>
                    <a:cubicBezTo>
                      <a:pt x="10341" y="16224"/>
                      <a:pt x="14911" y="14990"/>
                      <a:pt x="14011" y="7985"/>
                    </a:cubicBezTo>
                    <a:cubicBezTo>
                      <a:pt x="13254" y="1871"/>
                      <a:pt x="10337" y="1"/>
                      <a:pt x="7523" y="1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445;p54">
                <a:extLst>
                  <a:ext uri="{FF2B5EF4-FFF2-40B4-BE49-F238E27FC236}">
                    <a16:creationId xmlns:a16="http://schemas.microsoft.com/office/drawing/2014/main" id="{FE76D2A4-DB3B-462F-B399-E144609598D3}"/>
                  </a:ext>
                </a:extLst>
              </p:cNvPr>
              <p:cNvSpPr/>
              <p:nvPr/>
            </p:nvSpPr>
            <p:spPr>
              <a:xfrm>
                <a:off x="3587150" y="566800"/>
                <a:ext cx="315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933" extrusionOk="0">
                    <a:moveTo>
                      <a:pt x="825" y="1"/>
                    </a:moveTo>
                    <a:cubicBezTo>
                      <a:pt x="701" y="1"/>
                      <a:pt x="586" y="44"/>
                      <a:pt x="492" y="119"/>
                    </a:cubicBezTo>
                    <a:cubicBezTo>
                      <a:pt x="292" y="219"/>
                      <a:pt x="125" y="386"/>
                      <a:pt x="59" y="586"/>
                    </a:cubicBezTo>
                    <a:cubicBezTo>
                      <a:pt x="1" y="760"/>
                      <a:pt x="143" y="933"/>
                      <a:pt x="313" y="933"/>
                    </a:cubicBezTo>
                    <a:cubicBezTo>
                      <a:pt x="339" y="933"/>
                      <a:pt x="366" y="929"/>
                      <a:pt x="392" y="920"/>
                    </a:cubicBezTo>
                    <a:cubicBezTo>
                      <a:pt x="559" y="853"/>
                      <a:pt x="693" y="786"/>
                      <a:pt x="826" y="686"/>
                    </a:cubicBezTo>
                    <a:cubicBezTo>
                      <a:pt x="993" y="620"/>
                      <a:pt x="1126" y="519"/>
                      <a:pt x="1193" y="353"/>
                    </a:cubicBezTo>
                    <a:cubicBezTo>
                      <a:pt x="1260" y="253"/>
                      <a:pt x="1193" y="119"/>
                      <a:pt x="1126" y="86"/>
                    </a:cubicBezTo>
                    <a:cubicBezTo>
                      <a:pt x="1024" y="27"/>
                      <a:pt x="921" y="1"/>
                      <a:pt x="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446;p54">
                <a:extLst>
                  <a:ext uri="{FF2B5EF4-FFF2-40B4-BE49-F238E27FC236}">
                    <a16:creationId xmlns:a16="http://schemas.microsoft.com/office/drawing/2014/main" id="{B722A383-67AA-4918-A1E5-B4C5D25BEE7E}"/>
                  </a:ext>
                </a:extLst>
              </p:cNvPr>
              <p:cNvSpPr/>
              <p:nvPr/>
            </p:nvSpPr>
            <p:spPr>
              <a:xfrm>
                <a:off x="3682850" y="543625"/>
                <a:ext cx="350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93" extrusionOk="0">
                    <a:moveTo>
                      <a:pt x="732" y="0"/>
                    </a:moveTo>
                    <a:cubicBezTo>
                      <a:pt x="677" y="0"/>
                      <a:pt x="622" y="4"/>
                      <a:pt x="567" y="12"/>
                    </a:cubicBezTo>
                    <a:cubicBezTo>
                      <a:pt x="367" y="12"/>
                      <a:pt x="134" y="146"/>
                      <a:pt x="33" y="346"/>
                    </a:cubicBezTo>
                    <a:cubicBezTo>
                      <a:pt x="0" y="446"/>
                      <a:pt x="33" y="546"/>
                      <a:pt x="134" y="613"/>
                    </a:cubicBezTo>
                    <a:cubicBezTo>
                      <a:pt x="231" y="661"/>
                      <a:pt x="365" y="692"/>
                      <a:pt x="495" y="692"/>
                    </a:cubicBezTo>
                    <a:cubicBezTo>
                      <a:pt x="542" y="692"/>
                      <a:pt x="589" y="688"/>
                      <a:pt x="634" y="679"/>
                    </a:cubicBezTo>
                    <a:cubicBezTo>
                      <a:pt x="801" y="646"/>
                      <a:pt x="967" y="646"/>
                      <a:pt x="1134" y="646"/>
                    </a:cubicBezTo>
                    <a:cubicBezTo>
                      <a:pt x="1334" y="579"/>
                      <a:pt x="1401" y="279"/>
                      <a:pt x="1234" y="146"/>
                    </a:cubicBezTo>
                    <a:cubicBezTo>
                      <a:pt x="1081" y="44"/>
                      <a:pt x="909" y="0"/>
                      <a:pt x="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447;p54">
                <a:extLst>
                  <a:ext uri="{FF2B5EF4-FFF2-40B4-BE49-F238E27FC236}">
                    <a16:creationId xmlns:a16="http://schemas.microsoft.com/office/drawing/2014/main" id="{6B8389E8-4040-446A-926D-9596EBAFC4DC}"/>
                  </a:ext>
                </a:extLst>
              </p:cNvPr>
              <p:cNvSpPr/>
              <p:nvPr/>
            </p:nvSpPr>
            <p:spPr>
              <a:xfrm>
                <a:off x="3697850" y="604800"/>
                <a:ext cx="2087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2" y="445"/>
                      <a:pt x="276" y="1072"/>
                      <a:pt x="761" y="1072"/>
                    </a:cubicBezTo>
                    <a:cubicBezTo>
                      <a:pt x="785" y="1072"/>
                      <a:pt x="809" y="1071"/>
                      <a:pt x="834" y="1068"/>
                    </a:cubicBezTo>
                    <a:lnTo>
                      <a:pt x="834" y="1034"/>
                    </a:lnTo>
                    <a:cubicBezTo>
                      <a:pt x="367" y="1001"/>
                      <a:pt x="167" y="501"/>
                      <a:pt x="34" y="34"/>
                    </a:cubicBezTo>
                    <a:cubicBezTo>
                      <a:pt x="34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448;p54">
                <a:extLst>
                  <a:ext uri="{FF2B5EF4-FFF2-40B4-BE49-F238E27FC236}">
                    <a16:creationId xmlns:a16="http://schemas.microsoft.com/office/drawing/2014/main" id="{5B60E968-8E50-44B0-84E0-54C1B741BB4B}"/>
                  </a:ext>
                </a:extLst>
              </p:cNvPr>
              <p:cNvSpPr/>
              <p:nvPr/>
            </p:nvSpPr>
            <p:spPr>
              <a:xfrm>
                <a:off x="3690725" y="588975"/>
                <a:ext cx="4247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99" extrusionOk="0">
                    <a:moveTo>
                      <a:pt x="729" y="0"/>
                    </a:moveTo>
                    <a:cubicBezTo>
                      <a:pt x="672" y="0"/>
                      <a:pt x="613" y="11"/>
                      <a:pt x="552" y="33"/>
                    </a:cubicBezTo>
                    <a:cubicBezTo>
                      <a:pt x="1" y="217"/>
                      <a:pt x="350" y="1499"/>
                      <a:pt x="928" y="1499"/>
                    </a:cubicBezTo>
                    <a:cubicBezTo>
                      <a:pt x="979" y="1499"/>
                      <a:pt x="1032" y="1489"/>
                      <a:pt x="1086" y="1467"/>
                    </a:cubicBezTo>
                    <a:cubicBezTo>
                      <a:pt x="1698" y="1253"/>
                      <a:pt x="1356" y="0"/>
                      <a:pt x="7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449;p54">
                <a:extLst>
                  <a:ext uri="{FF2B5EF4-FFF2-40B4-BE49-F238E27FC236}">
                    <a16:creationId xmlns:a16="http://schemas.microsoft.com/office/drawing/2014/main" id="{C198473C-25BE-4368-AE77-37BA0972CA76}"/>
                  </a:ext>
                </a:extLst>
              </p:cNvPr>
              <p:cNvSpPr/>
              <p:nvPr/>
            </p:nvSpPr>
            <p:spPr>
              <a:xfrm>
                <a:off x="3710350" y="581450"/>
                <a:ext cx="27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782" extrusionOk="0">
                    <a:moveTo>
                      <a:pt x="902" y="0"/>
                    </a:moveTo>
                    <a:cubicBezTo>
                      <a:pt x="835" y="167"/>
                      <a:pt x="768" y="367"/>
                      <a:pt x="568" y="401"/>
                    </a:cubicBezTo>
                    <a:cubicBezTo>
                      <a:pt x="401" y="401"/>
                      <a:pt x="234" y="367"/>
                      <a:pt x="101" y="300"/>
                    </a:cubicBezTo>
                    <a:cubicBezTo>
                      <a:pt x="34" y="300"/>
                      <a:pt x="1" y="367"/>
                      <a:pt x="34" y="434"/>
                    </a:cubicBezTo>
                    <a:cubicBezTo>
                      <a:pt x="161" y="636"/>
                      <a:pt x="345" y="781"/>
                      <a:pt x="543" y="781"/>
                    </a:cubicBezTo>
                    <a:cubicBezTo>
                      <a:pt x="606" y="781"/>
                      <a:pt x="670" y="766"/>
                      <a:pt x="735" y="734"/>
                    </a:cubicBezTo>
                    <a:cubicBezTo>
                      <a:pt x="1002" y="601"/>
                      <a:pt x="1102" y="267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450;p54">
                <a:extLst>
                  <a:ext uri="{FF2B5EF4-FFF2-40B4-BE49-F238E27FC236}">
                    <a16:creationId xmlns:a16="http://schemas.microsoft.com/office/drawing/2014/main" id="{21A7DB79-64C1-48DA-9E3A-F0A551594089}"/>
                  </a:ext>
                </a:extLst>
              </p:cNvPr>
              <p:cNvSpPr/>
              <p:nvPr/>
            </p:nvSpPr>
            <p:spPr>
              <a:xfrm>
                <a:off x="3631125" y="621475"/>
                <a:ext cx="117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335" extrusionOk="0">
                    <a:moveTo>
                      <a:pt x="68" y="0"/>
                    </a:moveTo>
                    <a:cubicBezTo>
                      <a:pt x="68" y="0"/>
                      <a:pt x="34" y="34"/>
                      <a:pt x="68" y="34"/>
                    </a:cubicBezTo>
                    <a:cubicBezTo>
                      <a:pt x="234" y="501"/>
                      <a:pt x="335" y="1034"/>
                      <a:pt x="1" y="1335"/>
                    </a:cubicBezTo>
                    <a:cubicBezTo>
                      <a:pt x="468" y="1101"/>
                      <a:pt x="301" y="401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451;p54">
                <a:extLst>
                  <a:ext uri="{FF2B5EF4-FFF2-40B4-BE49-F238E27FC236}">
                    <a16:creationId xmlns:a16="http://schemas.microsoft.com/office/drawing/2014/main" id="{20B54A75-D969-451F-B1B2-5F2864AD9B96}"/>
                  </a:ext>
                </a:extLst>
              </p:cNvPr>
              <p:cNvSpPr/>
              <p:nvPr/>
            </p:nvSpPr>
            <p:spPr>
              <a:xfrm>
                <a:off x="3600475" y="612100"/>
                <a:ext cx="44125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523" extrusionOk="0">
                    <a:moveTo>
                      <a:pt x="806" y="0"/>
                    </a:moveTo>
                    <a:cubicBezTo>
                      <a:pt x="780" y="0"/>
                      <a:pt x="754" y="3"/>
                      <a:pt x="727" y="8"/>
                    </a:cubicBezTo>
                    <a:cubicBezTo>
                      <a:pt x="0" y="198"/>
                      <a:pt x="350" y="1523"/>
                      <a:pt x="983" y="1523"/>
                    </a:cubicBezTo>
                    <a:cubicBezTo>
                      <a:pt x="1019" y="1523"/>
                      <a:pt x="1056" y="1518"/>
                      <a:pt x="1094" y="1510"/>
                    </a:cubicBezTo>
                    <a:cubicBezTo>
                      <a:pt x="1764" y="1382"/>
                      <a:pt x="1395" y="0"/>
                      <a:pt x="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452;p54">
                <a:extLst>
                  <a:ext uri="{FF2B5EF4-FFF2-40B4-BE49-F238E27FC236}">
                    <a16:creationId xmlns:a16="http://schemas.microsoft.com/office/drawing/2014/main" id="{CFC5C192-E210-4FC1-A7C1-CE92C95A2640}"/>
                  </a:ext>
                </a:extLst>
              </p:cNvPr>
              <p:cNvSpPr/>
              <p:nvPr/>
            </p:nvSpPr>
            <p:spPr>
              <a:xfrm>
                <a:off x="3591950" y="617075"/>
                <a:ext cx="233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11" extrusionOk="0">
                    <a:moveTo>
                      <a:pt x="805" y="0"/>
                    </a:moveTo>
                    <a:cubicBezTo>
                      <a:pt x="793" y="0"/>
                      <a:pt x="780" y="3"/>
                      <a:pt x="767" y="10"/>
                    </a:cubicBezTo>
                    <a:cubicBezTo>
                      <a:pt x="701" y="110"/>
                      <a:pt x="601" y="310"/>
                      <a:pt x="467" y="343"/>
                    </a:cubicBezTo>
                    <a:cubicBezTo>
                      <a:pt x="442" y="356"/>
                      <a:pt x="415" y="361"/>
                      <a:pt x="386" y="361"/>
                    </a:cubicBezTo>
                    <a:cubicBezTo>
                      <a:pt x="261" y="361"/>
                      <a:pt x="109" y="258"/>
                      <a:pt x="0" y="176"/>
                    </a:cubicBezTo>
                    <a:lnTo>
                      <a:pt x="0" y="176"/>
                    </a:lnTo>
                    <a:cubicBezTo>
                      <a:pt x="67" y="443"/>
                      <a:pt x="267" y="710"/>
                      <a:pt x="534" y="710"/>
                    </a:cubicBezTo>
                    <a:cubicBezTo>
                      <a:pt x="834" y="677"/>
                      <a:pt x="934" y="377"/>
                      <a:pt x="901" y="76"/>
                    </a:cubicBezTo>
                    <a:cubicBezTo>
                      <a:pt x="901" y="49"/>
                      <a:pt x="857" y="0"/>
                      <a:pt x="8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453;p54">
                <a:extLst>
                  <a:ext uri="{FF2B5EF4-FFF2-40B4-BE49-F238E27FC236}">
                    <a16:creationId xmlns:a16="http://schemas.microsoft.com/office/drawing/2014/main" id="{ACCEAE02-336B-4783-86AF-82F7F2E7E74B}"/>
                  </a:ext>
                </a:extLst>
              </p:cNvPr>
              <p:cNvSpPr/>
              <p:nvPr/>
            </p:nvSpPr>
            <p:spPr>
              <a:xfrm>
                <a:off x="3708700" y="691725"/>
                <a:ext cx="233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48" extrusionOk="0">
                    <a:moveTo>
                      <a:pt x="851" y="1"/>
                    </a:moveTo>
                    <a:cubicBezTo>
                      <a:pt x="842" y="1"/>
                      <a:pt x="834" y="9"/>
                      <a:pt x="834" y="26"/>
                    </a:cubicBezTo>
                    <a:cubicBezTo>
                      <a:pt x="734" y="159"/>
                      <a:pt x="701" y="359"/>
                      <a:pt x="534" y="459"/>
                    </a:cubicBezTo>
                    <a:cubicBezTo>
                      <a:pt x="367" y="493"/>
                      <a:pt x="200" y="526"/>
                      <a:pt x="0" y="526"/>
                    </a:cubicBezTo>
                    <a:lnTo>
                      <a:pt x="0" y="559"/>
                    </a:lnTo>
                    <a:cubicBezTo>
                      <a:pt x="107" y="613"/>
                      <a:pt x="234" y="647"/>
                      <a:pt x="358" y="647"/>
                    </a:cubicBezTo>
                    <a:cubicBezTo>
                      <a:pt x="467" y="647"/>
                      <a:pt x="574" y="621"/>
                      <a:pt x="667" y="559"/>
                    </a:cubicBezTo>
                    <a:cubicBezTo>
                      <a:pt x="834" y="459"/>
                      <a:pt x="934" y="226"/>
                      <a:pt x="867" y="26"/>
                    </a:cubicBezTo>
                    <a:cubicBezTo>
                      <a:pt x="867" y="9"/>
                      <a:pt x="859" y="1"/>
                      <a:pt x="8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454;p54">
                <a:extLst>
                  <a:ext uri="{FF2B5EF4-FFF2-40B4-BE49-F238E27FC236}">
                    <a16:creationId xmlns:a16="http://schemas.microsoft.com/office/drawing/2014/main" id="{B15A6094-CA58-40D5-9B21-B7AE465A13D8}"/>
                  </a:ext>
                </a:extLst>
              </p:cNvPr>
              <p:cNvSpPr/>
              <p:nvPr/>
            </p:nvSpPr>
            <p:spPr>
              <a:xfrm>
                <a:off x="3636975" y="553300"/>
                <a:ext cx="75075" cy="13907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563" extrusionOk="0">
                    <a:moveTo>
                      <a:pt x="34" y="0"/>
                    </a:moveTo>
                    <a:cubicBezTo>
                      <a:pt x="17" y="0"/>
                      <a:pt x="0" y="9"/>
                      <a:pt x="0" y="25"/>
                    </a:cubicBezTo>
                    <a:cubicBezTo>
                      <a:pt x="0" y="1660"/>
                      <a:pt x="167" y="3294"/>
                      <a:pt x="501" y="4862"/>
                    </a:cubicBezTo>
                    <a:cubicBezTo>
                      <a:pt x="507" y="4897"/>
                      <a:pt x="529" y="4912"/>
                      <a:pt x="564" y="4912"/>
                    </a:cubicBezTo>
                    <a:cubicBezTo>
                      <a:pt x="727" y="4912"/>
                      <a:pt x="1152" y="4578"/>
                      <a:pt x="1235" y="4495"/>
                    </a:cubicBezTo>
                    <a:cubicBezTo>
                      <a:pt x="1235" y="4495"/>
                      <a:pt x="1368" y="5229"/>
                      <a:pt x="1468" y="5563"/>
                    </a:cubicBezTo>
                    <a:lnTo>
                      <a:pt x="1668" y="5563"/>
                    </a:lnTo>
                    <a:cubicBezTo>
                      <a:pt x="2269" y="5463"/>
                      <a:pt x="2769" y="5062"/>
                      <a:pt x="2969" y="4495"/>
                    </a:cubicBezTo>
                    <a:cubicBezTo>
                      <a:pt x="3003" y="4462"/>
                      <a:pt x="2936" y="4462"/>
                      <a:pt x="2936" y="4462"/>
                    </a:cubicBezTo>
                    <a:cubicBezTo>
                      <a:pt x="2602" y="4896"/>
                      <a:pt x="2135" y="5162"/>
                      <a:pt x="1635" y="5296"/>
                    </a:cubicBezTo>
                    <a:cubicBezTo>
                      <a:pt x="1602" y="5230"/>
                      <a:pt x="1472" y="4094"/>
                      <a:pt x="1436" y="4094"/>
                    </a:cubicBezTo>
                    <a:cubicBezTo>
                      <a:pt x="1436" y="4094"/>
                      <a:pt x="1435" y="4095"/>
                      <a:pt x="1435" y="4095"/>
                    </a:cubicBezTo>
                    <a:cubicBezTo>
                      <a:pt x="1168" y="4195"/>
                      <a:pt x="934" y="4329"/>
                      <a:pt x="734" y="4495"/>
                    </a:cubicBezTo>
                    <a:cubicBezTo>
                      <a:pt x="467" y="3028"/>
                      <a:pt x="401" y="1493"/>
                      <a:pt x="67" y="25"/>
                    </a:cubicBezTo>
                    <a:cubicBezTo>
                      <a:pt x="67" y="9"/>
                      <a:pt x="51" y="0"/>
                      <a:pt x="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455;p54">
                <a:extLst>
                  <a:ext uri="{FF2B5EF4-FFF2-40B4-BE49-F238E27FC236}">
                    <a16:creationId xmlns:a16="http://schemas.microsoft.com/office/drawing/2014/main" id="{95277E14-2AE4-43C7-8472-4FEAD14EF006}"/>
                  </a:ext>
                </a:extLst>
              </p:cNvPr>
              <p:cNvSpPr/>
              <p:nvPr/>
            </p:nvSpPr>
            <p:spPr>
              <a:xfrm>
                <a:off x="3677825" y="664000"/>
                <a:ext cx="442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315" extrusionOk="0">
                    <a:moveTo>
                      <a:pt x="1335" y="1"/>
                    </a:moveTo>
                    <a:cubicBezTo>
                      <a:pt x="1002" y="401"/>
                      <a:pt x="501" y="701"/>
                      <a:pt x="1" y="868"/>
                    </a:cubicBezTo>
                    <a:cubicBezTo>
                      <a:pt x="234" y="1068"/>
                      <a:pt x="535" y="1235"/>
                      <a:pt x="868" y="1302"/>
                    </a:cubicBezTo>
                    <a:cubicBezTo>
                      <a:pt x="922" y="1310"/>
                      <a:pt x="973" y="1315"/>
                      <a:pt x="1023" y="1315"/>
                    </a:cubicBezTo>
                    <a:cubicBezTo>
                      <a:pt x="1158" y="1315"/>
                      <a:pt x="1280" y="1284"/>
                      <a:pt x="1402" y="1235"/>
                    </a:cubicBezTo>
                    <a:cubicBezTo>
                      <a:pt x="1769" y="1068"/>
                      <a:pt x="1736" y="701"/>
                      <a:pt x="1602" y="401"/>
                    </a:cubicBezTo>
                    <a:cubicBezTo>
                      <a:pt x="1535" y="267"/>
                      <a:pt x="1435" y="101"/>
                      <a:pt x="1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456;p54">
                <a:extLst>
                  <a:ext uri="{FF2B5EF4-FFF2-40B4-BE49-F238E27FC236}">
                    <a16:creationId xmlns:a16="http://schemas.microsoft.com/office/drawing/2014/main" id="{CCC25E0C-B373-48DA-B00D-33DC50E2B3D3}"/>
                  </a:ext>
                </a:extLst>
              </p:cNvPr>
              <p:cNvSpPr/>
              <p:nvPr/>
            </p:nvSpPr>
            <p:spPr>
              <a:xfrm>
                <a:off x="3699525" y="674000"/>
                <a:ext cx="2252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5" extrusionOk="0">
                    <a:moveTo>
                      <a:pt x="734" y="1"/>
                    </a:moveTo>
                    <a:lnTo>
                      <a:pt x="734" y="1"/>
                    </a:lnTo>
                    <a:cubicBezTo>
                      <a:pt x="300" y="101"/>
                      <a:pt x="0" y="468"/>
                      <a:pt x="0" y="902"/>
                    </a:cubicBezTo>
                    <a:cubicBezTo>
                      <a:pt x="54" y="910"/>
                      <a:pt x="105" y="915"/>
                      <a:pt x="155" y="915"/>
                    </a:cubicBezTo>
                    <a:cubicBezTo>
                      <a:pt x="290" y="915"/>
                      <a:pt x="412" y="884"/>
                      <a:pt x="534" y="835"/>
                    </a:cubicBezTo>
                    <a:cubicBezTo>
                      <a:pt x="901" y="668"/>
                      <a:pt x="868" y="301"/>
                      <a:pt x="7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457;p54">
                <a:extLst>
                  <a:ext uri="{FF2B5EF4-FFF2-40B4-BE49-F238E27FC236}">
                    <a16:creationId xmlns:a16="http://schemas.microsoft.com/office/drawing/2014/main" id="{95C3EB6B-FF88-46A3-8E29-38C7FDD4B93C}"/>
                  </a:ext>
                </a:extLst>
              </p:cNvPr>
              <p:cNvSpPr/>
              <p:nvPr/>
            </p:nvSpPr>
            <p:spPr>
              <a:xfrm>
                <a:off x="3590275" y="332900"/>
                <a:ext cx="319425" cy="200200"/>
              </a:xfrm>
              <a:custGeom>
                <a:avLst/>
                <a:gdLst/>
                <a:ahLst/>
                <a:cxnLst/>
                <a:rect l="l" t="t" r="r" b="b"/>
                <a:pathLst>
                  <a:path w="12777" h="8008" extrusionOk="0">
                    <a:moveTo>
                      <a:pt x="6464" y="0"/>
                    </a:moveTo>
                    <a:cubicBezTo>
                      <a:pt x="2965" y="0"/>
                      <a:pt x="0" y="3271"/>
                      <a:pt x="0" y="3271"/>
                    </a:cubicBezTo>
                    <a:cubicBezTo>
                      <a:pt x="0" y="3271"/>
                      <a:pt x="3078" y="1323"/>
                      <a:pt x="6272" y="1323"/>
                    </a:cubicBezTo>
                    <a:cubicBezTo>
                      <a:pt x="6549" y="1323"/>
                      <a:pt x="6828" y="1337"/>
                      <a:pt x="7106" y="1369"/>
                    </a:cubicBezTo>
                    <a:cubicBezTo>
                      <a:pt x="10608" y="1736"/>
                      <a:pt x="11842" y="8007"/>
                      <a:pt x="11842" y="8007"/>
                    </a:cubicBezTo>
                    <a:cubicBezTo>
                      <a:pt x="11842" y="8007"/>
                      <a:pt x="12776" y="2203"/>
                      <a:pt x="8507" y="402"/>
                    </a:cubicBezTo>
                    <a:cubicBezTo>
                      <a:pt x="7818" y="119"/>
                      <a:pt x="7131" y="0"/>
                      <a:pt x="6464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458;p54">
                <a:extLst>
                  <a:ext uri="{FF2B5EF4-FFF2-40B4-BE49-F238E27FC236}">
                    <a16:creationId xmlns:a16="http://schemas.microsoft.com/office/drawing/2014/main" id="{BBAAA0DC-2964-4E73-A02B-851769958BCF}"/>
                  </a:ext>
                </a:extLst>
              </p:cNvPr>
              <p:cNvSpPr/>
              <p:nvPr/>
            </p:nvSpPr>
            <p:spPr>
              <a:xfrm>
                <a:off x="3546075" y="354250"/>
                <a:ext cx="348600" cy="22387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8955" extrusionOk="0">
                    <a:moveTo>
                      <a:pt x="7592" y="1"/>
                    </a:moveTo>
                    <a:cubicBezTo>
                      <a:pt x="4493" y="1"/>
                      <a:pt x="1233" y="2109"/>
                      <a:pt x="634" y="4218"/>
                    </a:cubicBezTo>
                    <a:cubicBezTo>
                      <a:pt x="1" y="6453"/>
                      <a:pt x="1035" y="8955"/>
                      <a:pt x="1035" y="8955"/>
                    </a:cubicBezTo>
                    <a:cubicBezTo>
                      <a:pt x="1035" y="7787"/>
                      <a:pt x="1301" y="6653"/>
                      <a:pt x="1802" y="5619"/>
                    </a:cubicBezTo>
                    <a:cubicBezTo>
                      <a:pt x="1802" y="5619"/>
                      <a:pt x="3671" y="7562"/>
                      <a:pt x="6987" y="7562"/>
                    </a:cubicBezTo>
                    <a:cubicBezTo>
                      <a:pt x="7533" y="7562"/>
                      <a:pt x="8118" y="7510"/>
                      <a:pt x="8740" y="7387"/>
                    </a:cubicBezTo>
                    <a:cubicBezTo>
                      <a:pt x="8373" y="6987"/>
                      <a:pt x="7673" y="6119"/>
                      <a:pt x="7573" y="6019"/>
                    </a:cubicBezTo>
                    <a:lnTo>
                      <a:pt x="7573" y="6019"/>
                    </a:lnTo>
                    <a:cubicBezTo>
                      <a:pt x="8707" y="6720"/>
                      <a:pt x="10008" y="7120"/>
                      <a:pt x="11342" y="7187"/>
                    </a:cubicBezTo>
                    <a:cubicBezTo>
                      <a:pt x="11776" y="8087"/>
                      <a:pt x="12676" y="8688"/>
                      <a:pt x="13710" y="8755"/>
                    </a:cubicBezTo>
                    <a:cubicBezTo>
                      <a:pt x="13710" y="8755"/>
                      <a:pt x="13944" y="2383"/>
                      <a:pt x="10108" y="549"/>
                    </a:cubicBezTo>
                    <a:cubicBezTo>
                      <a:pt x="9324" y="168"/>
                      <a:pt x="8465" y="1"/>
                      <a:pt x="7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459;p54">
                <a:extLst>
                  <a:ext uri="{FF2B5EF4-FFF2-40B4-BE49-F238E27FC236}">
                    <a16:creationId xmlns:a16="http://schemas.microsoft.com/office/drawing/2014/main" id="{7F4A30B7-56D9-44BA-B3FA-CA1C82CA4CD9}"/>
                  </a:ext>
                </a:extLst>
              </p:cNvPr>
              <p:cNvSpPr/>
              <p:nvPr/>
            </p:nvSpPr>
            <p:spPr>
              <a:xfrm>
                <a:off x="3580500" y="479350"/>
                <a:ext cx="1599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09" extrusionOk="0">
                    <a:moveTo>
                      <a:pt x="71" y="1"/>
                    </a:moveTo>
                    <a:cubicBezTo>
                      <a:pt x="44" y="1"/>
                      <a:pt x="1" y="24"/>
                      <a:pt x="25" y="48"/>
                    </a:cubicBezTo>
                    <a:cubicBezTo>
                      <a:pt x="258" y="582"/>
                      <a:pt x="592" y="1082"/>
                      <a:pt x="992" y="1549"/>
                    </a:cubicBezTo>
                    <a:cubicBezTo>
                      <a:pt x="1392" y="1949"/>
                      <a:pt x="1893" y="2283"/>
                      <a:pt x="2460" y="2550"/>
                    </a:cubicBezTo>
                    <a:cubicBezTo>
                      <a:pt x="2927" y="2750"/>
                      <a:pt x="3427" y="2883"/>
                      <a:pt x="3961" y="2950"/>
                    </a:cubicBezTo>
                    <a:cubicBezTo>
                      <a:pt x="4276" y="2990"/>
                      <a:pt x="4597" y="3008"/>
                      <a:pt x="4920" y="3008"/>
                    </a:cubicBezTo>
                    <a:cubicBezTo>
                      <a:pt x="5414" y="3008"/>
                      <a:pt x="5911" y="2964"/>
                      <a:pt x="6396" y="2883"/>
                    </a:cubicBezTo>
                    <a:lnTo>
                      <a:pt x="6396" y="2883"/>
                    </a:lnTo>
                    <a:cubicBezTo>
                      <a:pt x="6138" y="2910"/>
                      <a:pt x="5880" y="2923"/>
                      <a:pt x="5624" y="2923"/>
                    </a:cubicBezTo>
                    <a:cubicBezTo>
                      <a:pt x="4585" y="2923"/>
                      <a:pt x="3563" y="2704"/>
                      <a:pt x="2626" y="2250"/>
                    </a:cubicBezTo>
                    <a:cubicBezTo>
                      <a:pt x="2126" y="2016"/>
                      <a:pt x="1659" y="1716"/>
                      <a:pt x="1259" y="1382"/>
                    </a:cubicBezTo>
                    <a:cubicBezTo>
                      <a:pt x="758" y="982"/>
                      <a:pt x="358" y="548"/>
                      <a:pt x="91" y="15"/>
                    </a:cubicBezTo>
                    <a:cubicBezTo>
                      <a:pt x="91" y="5"/>
                      <a:pt x="83" y="1"/>
                      <a:pt x="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460;p54">
                <a:extLst>
                  <a:ext uri="{FF2B5EF4-FFF2-40B4-BE49-F238E27FC236}">
                    <a16:creationId xmlns:a16="http://schemas.microsoft.com/office/drawing/2014/main" id="{5B5BC3E7-0742-4236-9DC4-FDA2B5CD58FF}"/>
                  </a:ext>
                </a:extLst>
              </p:cNvPr>
              <p:cNvSpPr/>
              <p:nvPr/>
            </p:nvSpPr>
            <p:spPr>
              <a:xfrm>
                <a:off x="3859625" y="517700"/>
                <a:ext cx="759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4712" extrusionOk="0">
                    <a:moveTo>
                      <a:pt x="1758" y="0"/>
                    </a:moveTo>
                    <a:cubicBezTo>
                      <a:pt x="704" y="0"/>
                      <a:pt x="1" y="2383"/>
                      <a:pt x="1" y="2383"/>
                    </a:cubicBezTo>
                    <a:lnTo>
                      <a:pt x="201" y="4285"/>
                    </a:lnTo>
                    <a:cubicBezTo>
                      <a:pt x="450" y="4569"/>
                      <a:pt x="785" y="4712"/>
                      <a:pt x="1118" y="4712"/>
                    </a:cubicBezTo>
                    <a:cubicBezTo>
                      <a:pt x="1410" y="4712"/>
                      <a:pt x="1702" y="4603"/>
                      <a:pt x="1936" y="4385"/>
                    </a:cubicBezTo>
                    <a:cubicBezTo>
                      <a:pt x="2903" y="3618"/>
                      <a:pt x="3036" y="215"/>
                      <a:pt x="1902" y="15"/>
                    </a:cubicBezTo>
                    <a:cubicBezTo>
                      <a:pt x="1853" y="5"/>
                      <a:pt x="1805" y="0"/>
                      <a:pt x="1758" y="0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461;p54">
                <a:extLst>
                  <a:ext uri="{FF2B5EF4-FFF2-40B4-BE49-F238E27FC236}">
                    <a16:creationId xmlns:a16="http://schemas.microsoft.com/office/drawing/2014/main" id="{63F8A500-003A-42F5-9F6E-990CD6E77CDA}"/>
                  </a:ext>
                </a:extLst>
              </p:cNvPr>
              <p:cNvSpPr/>
              <p:nvPr/>
            </p:nvSpPr>
            <p:spPr>
              <a:xfrm>
                <a:off x="3871300" y="542250"/>
                <a:ext cx="35050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178" extrusionOk="0">
                    <a:moveTo>
                      <a:pt x="1368" y="0"/>
                    </a:moveTo>
                    <a:cubicBezTo>
                      <a:pt x="334" y="434"/>
                      <a:pt x="1" y="2102"/>
                      <a:pt x="334" y="3103"/>
                    </a:cubicBezTo>
                    <a:cubicBezTo>
                      <a:pt x="334" y="3153"/>
                      <a:pt x="376" y="3178"/>
                      <a:pt x="418" y="3178"/>
                    </a:cubicBezTo>
                    <a:cubicBezTo>
                      <a:pt x="459" y="3178"/>
                      <a:pt x="501" y="3153"/>
                      <a:pt x="501" y="3103"/>
                    </a:cubicBezTo>
                    <a:cubicBezTo>
                      <a:pt x="535" y="2869"/>
                      <a:pt x="568" y="2602"/>
                      <a:pt x="668" y="2369"/>
                    </a:cubicBezTo>
                    <a:cubicBezTo>
                      <a:pt x="768" y="2069"/>
                      <a:pt x="1035" y="1868"/>
                      <a:pt x="1335" y="1868"/>
                    </a:cubicBezTo>
                    <a:cubicBezTo>
                      <a:pt x="1335" y="1868"/>
                      <a:pt x="1368" y="1835"/>
                      <a:pt x="1335" y="1835"/>
                    </a:cubicBezTo>
                    <a:cubicBezTo>
                      <a:pt x="1253" y="1798"/>
                      <a:pt x="1170" y="1781"/>
                      <a:pt x="1089" y="1781"/>
                    </a:cubicBezTo>
                    <a:cubicBezTo>
                      <a:pt x="805" y="1781"/>
                      <a:pt x="546" y="1991"/>
                      <a:pt x="468" y="2302"/>
                    </a:cubicBezTo>
                    <a:cubicBezTo>
                      <a:pt x="535" y="1468"/>
                      <a:pt x="668" y="601"/>
                      <a:pt x="1368" y="34"/>
                    </a:cubicBezTo>
                    <a:cubicBezTo>
                      <a:pt x="1402" y="0"/>
                      <a:pt x="1368" y="0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462;p54">
                <a:extLst>
                  <a:ext uri="{FF2B5EF4-FFF2-40B4-BE49-F238E27FC236}">
                    <a16:creationId xmlns:a16="http://schemas.microsoft.com/office/drawing/2014/main" id="{A8A612A7-7C5E-4438-A800-3FB4393DC723}"/>
                  </a:ext>
                </a:extLst>
              </p:cNvPr>
              <p:cNvSpPr/>
              <p:nvPr/>
            </p:nvSpPr>
            <p:spPr>
              <a:xfrm>
                <a:off x="2601225" y="2799700"/>
                <a:ext cx="8756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5026" h="1836" extrusionOk="0">
                    <a:moveTo>
                      <a:pt x="1" y="0"/>
                    </a:moveTo>
                    <a:lnTo>
                      <a:pt x="1" y="1835"/>
                    </a:lnTo>
                    <a:lnTo>
                      <a:pt x="35026" y="1835"/>
                    </a:lnTo>
                    <a:lnTo>
                      <a:pt x="35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463;p54">
                <a:extLst>
                  <a:ext uri="{FF2B5EF4-FFF2-40B4-BE49-F238E27FC236}">
                    <a16:creationId xmlns:a16="http://schemas.microsoft.com/office/drawing/2014/main" id="{ED7280ED-E209-4877-B85C-5B682405D2BD}"/>
                  </a:ext>
                </a:extLst>
              </p:cNvPr>
              <p:cNvSpPr/>
              <p:nvPr/>
            </p:nvSpPr>
            <p:spPr>
              <a:xfrm>
                <a:off x="2706300" y="2788850"/>
                <a:ext cx="3090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703" extrusionOk="0">
                    <a:moveTo>
                      <a:pt x="1" y="1"/>
                    </a:moveTo>
                    <a:lnTo>
                      <a:pt x="1" y="2703"/>
                    </a:lnTo>
                    <a:lnTo>
                      <a:pt x="1235" y="2703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464;p54">
                <a:extLst>
                  <a:ext uri="{FF2B5EF4-FFF2-40B4-BE49-F238E27FC236}">
                    <a16:creationId xmlns:a16="http://schemas.microsoft.com/office/drawing/2014/main" id="{641007B0-B375-499F-A99B-3D8D6F348AC7}"/>
                  </a:ext>
                </a:extLst>
              </p:cNvPr>
              <p:cNvSpPr/>
              <p:nvPr/>
            </p:nvSpPr>
            <p:spPr>
              <a:xfrm>
                <a:off x="2541200" y="2762175"/>
                <a:ext cx="120100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4" extrusionOk="0">
                    <a:moveTo>
                      <a:pt x="2402" y="0"/>
                    </a:moveTo>
                    <a:cubicBezTo>
                      <a:pt x="1068" y="0"/>
                      <a:pt x="0" y="1068"/>
                      <a:pt x="0" y="2402"/>
                    </a:cubicBezTo>
                    <a:cubicBezTo>
                      <a:pt x="0" y="3736"/>
                      <a:pt x="1068" y="4804"/>
                      <a:pt x="2402" y="4804"/>
                    </a:cubicBezTo>
                    <a:cubicBezTo>
                      <a:pt x="3736" y="4804"/>
                      <a:pt x="4804" y="3736"/>
                      <a:pt x="4804" y="2402"/>
                    </a:cubicBezTo>
                    <a:cubicBezTo>
                      <a:pt x="4804" y="1068"/>
                      <a:pt x="3736" y="0"/>
                      <a:pt x="24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465;p54">
                <a:extLst>
                  <a:ext uri="{FF2B5EF4-FFF2-40B4-BE49-F238E27FC236}">
                    <a16:creationId xmlns:a16="http://schemas.microsoft.com/office/drawing/2014/main" id="{E335805D-F40D-4D93-9058-7F1FA3A65776}"/>
                  </a:ext>
                </a:extLst>
              </p:cNvPr>
              <p:cNvSpPr/>
              <p:nvPr/>
            </p:nvSpPr>
            <p:spPr>
              <a:xfrm>
                <a:off x="3219175" y="2136725"/>
                <a:ext cx="698850" cy="2188250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87530" extrusionOk="0">
                    <a:moveTo>
                      <a:pt x="1" y="0"/>
                    </a:moveTo>
                    <a:lnTo>
                      <a:pt x="1" y="18380"/>
                    </a:lnTo>
                    <a:lnTo>
                      <a:pt x="26853" y="87530"/>
                    </a:lnTo>
                    <a:lnTo>
                      <a:pt x="27954" y="87129"/>
                    </a:lnTo>
                    <a:lnTo>
                      <a:pt x="24952" y="64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466;p54">
                <a:extLst>
                  <a:ext uri="{FF2B5EF4-FFF2-40B4-BE49-F238E27FC236}">
                    <a16:creationId xmlns:a16="http://schemas.microsoft.com/office/drawing/2014/main" id="{695A956B-020F-4DCA-BF1E-A1176157B61A}"/>
                  </a:ext>
                </a:extLst>
              </p:cNvPr>
              <p:cNvSpPr/>
              <p:nvPr/>
            </p:nvSpPr>
            <p:spPr>
              <a:xfrm>
                <a:off x="3890500" y="4314950"/>
                <a:ext cx="5172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472" extrusionOk="0">
                    <a:moveTo>
                      <a:pt x="1101" y="0"/>
                    </a:moveTo>
                    <a:lnTo>
                      <a:pt x="0" y="401"/>
                    </a:lnTo>
                    <a:lnTo>
                      <a:pt x="2068" y="6472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467;p54">
                <a:extLst>
                  <a:ext uri="{FF2B5EF4-FFF2-40B4-BE49-F238E27FC236}">
                    <a16:creationId xmlns:a16="http://schemas.microsoft.com/office/drawing/2014/main" id="{6162533C-5DEF-4E68-9055-7CD0E526C5E6}"/>
                  </a:ext>
                </a:extLst>
              </p:cNvPr>
              <p:cNvSpPr/>
              <p:nvPr/>
            </p:nvSpPr>
            <p:spPr>
              <a:xfrm>
                <a:off x="3350100" y="2788850"/>
                <a:ext cx="9092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703" extrusionOk="0">
                    <a:moveTo>
                      <a:pt x="1835" y="1"/>
                    </a:moveTo>
                    <a:cubicBezTo>
                      <a:pt x="601" y="1"/>
                      <a:pt x="1" y="1435"/>
                      <a:pt x="868" y="2302"/>
                    </a:cubicBezTo>
                    <a:cubicBezTo>
                      <a:pt x="1135" y="2569"/>
                      <a:pt x="1477" y="2703"/>
                      <a:pt x="1819" y="2703"/>
                    </a:cubicBezTo>
                    <a:cubicBezTo>
                      <a:pt x="2160" y="2703"/>
                      <a:pt x="2502" y="2569"/>
                      <a:pt x="2769" y="2302"/>
                    </a:cubicBezTo>
                    <a:cubicBezTo>
                      <a:pt x="3637" y="1435"/>
                      <a:pt x="3036" y="1"/>
                      <a:pt x="1835" y="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468;p54">
                <a:extLst>
                  <a:ext uri="{FF2B5EF4-FFF2-40B4-BE49-F238E27FC236}">
                    <a16:creationId xmlns:a16="http://schemas.microsoft.com/office/drawing/2014/main" id="{CFC82B55-49B2-4742-BC9B-DD12DDFFD5B1}"/>
                  </a:ext>
                </a:extLst>
              </p:cNvPr>
              <p:cNvSpPr/>
              <p:nvPr/>
            </p:nvSpPr>
            <p:spPr>
              <a:xfrm>
                <a:off x="3367625" y="2794700"/>
                <a:ext cx="5590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02" extrusionOk="0">
                    <a:moveTo>
                      <a:pt x="334" y="0"/>
                    </a:moveTo>
                    <a:cubicBezTo>
                      <a:pt x="267" y="67"/>
                      <a:pt x="234" y="100"/>
                      <a:pt x="167" y="167"/>
                    </a:cubicBezTo>
                    <a:cubicBezTo>
                      <a:pt x="100" y="200"/>
                      <a:pt x="67" y="267"/>
                      <a:pt x="0" y="334"/>
                    </a:cubicBezTo>
                    <a:lnTo>
                      <a:pt x="1901" y="2202"/>
                    </a:lnTo>
                    <a:cubicBezTo>
                      <a:pt x="1968" y="2168"/>
                      <a:pt x="2002" y="2135"/>
                      <a:pt x="2068" y="2068"/>
                    </a:cubicBezTo>
                    <a:cubicBezTo>
                      <a:pt x="2135" y="2002"/>
                      <a:pt x="2168" y="1935"/>
                      <a:pt x="2235" y="1868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469;p54">
                <a:extLst>
                  <a:ext uri="{FF2B5EF4-FFF2-40B4-BE49-F238E27FC236}">
                    <a16:creationId xmlns:a16="http://schemas.microsoft.com/office/drawing/2014/main" id="{119A4C2A-9412-41C1-95A3-EB801575A4F0}"/>
                  </a:ext>
                </a:extLst>
              </p:cNvPr>
              <p:cNvSpPr/>
              <p:nvPr/>
            </p:nvSpPr>
            <p:spPr>
              <a:xfrm>
                <a:off x="2473650" y="2136725"/>
                <a:ext cx="632125" cy="1527775"/>
              </a:xfrm>
              <a:custGeom>
                <a:avLst/>
                <a:gdLst/>
                <a:ahLst/>
                <a:cxnLst/>
                <a:rect l="l" t="t" r="r" b="b"/>
                <a:pathLst>
                  <a:path w="25285" h="61111" extrusionOk="0">
                    <a:moveTo>
                      <a:pt x="25285" y="0"/>
                    </a:moveTo>
                    <a:lnTo>
                      <a:pt x="0" y="58376"/>
                    </a:lnTo>
                    <a:lnTo>
                      <a:pt x="6305" y="61111"/>
                    </a:lnTo>
                    <a:lnTo>
                      <a:pt x="25285" y="18380"/>
                    </a:lnTo>
                    <a:lnTo>
                      <a:pt x="252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470;p54">
                <a:extLst>
                  <a:ext uri="{FF2B5EF4-FFF2-40B4-BE49-F238E27FC236}">
                    <a16:creationId xmlns:a16="http://schemas.microsoft.com/office/drawing/2014/main" id="{32813124-04B6-49CD-99C0-D1EC03891334}"/>
                  </a:ext>
                </a:extLst>
              </p:cNvPr>
              <p:cNvSpPr/>
              <p:nvPr/>
            </p:nvSpPr>
            <p:spPr>
              <a:xfrm>
                <a:off x="1979950" y="3286725"/>
                <a:ext cx="533750" cy="1085800"/>
              </a:xfrm>
              <a:custGeom>
                <a:avLst/>
                <a:gdLst/>
                <a:ahLst/>
                <a:cxnLst/>
                <a:rect l="l" t="t" r="r" b="b"/>
                <a:pathLst>
                  <a:path w="21350" h="43432" extrusionOk="0">
                    <a:moveTo>
                      <a:pt x="15879" y="0"/>
                    </a:moveTo>
                    <a:lnTo>
                      <a:pt x="1" y="41330"/>
                    </a:lnTo>
                    <a:lnTo>
                      <a:pt x="5471" y="43431"/>
                    </a:lnTo>
                    <a:lnTo>
                      <a:pt x="21349" y="2102"/>
                    </a:lnTo>
                    <a:lnTo>
                      <a:pt x="158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471;p54">
                <a:extLst>
                  <a:ext uri="{FF2B5EF4-FFF2-40B4-BE49-F238E27FC236}">
                    <a16:creationId xmlns:a16="http://schemas.microsoft.com/office/drawing/2014/main" id="{AF201DA8-7ED8-4C47-9947-0E49155A569F}"/>
                  </a:ext>
                </a:extLst>
              </p:cNvPr>
              <p:cNvSpPr/>
              <p:nvPr/>
            </p:nvSpPr>
            <p:spPr>
              <a:xfrm>
                <a:off x="2376900" y="3198325"/>
                <a:ext cx="170150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5638" extrusionOk="0">
                    <a:moveTo>
                      <a:pt x="1335" y="0"/>
                    </a:moveTo>
                    <a:lnTo>
                      <a:pt x="1" y="3536"/>
                    </a:lnTo>
                    <a:lnTo>
                      <a:pt x="5471" y="5638"/>
                    </a:lnTo>
                    <a:lnTo>
                      <a:pt x="6806" y="2102"/>
                    </a:ln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472;p54">
                <a:extLst>
                  <a:ext uri="{FF2B5EF4-FFF2-40B4-BE49-F238E27FC236}">
                    <a16:creationId xmlns:a16="http://schemas.microsoft.com/office/drawing/2014/main" id="{D0014400-3793-42CF-BD39-AA430944D944}"/>
                  </a:ext>
                </a:extLst>
              </p:cNvPr>
              <p:cNvSpPr/>
              <p:nvPr/>
            </p:nvSpPr>
            <p:spPr>
              <a:xfrm>
                <a:off x="2354400" y="3277550"/>
                <a:ext cx="172650" cy="934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3737" extrusionOk="0">
                    <a:moveTo>
                      <a:pt x="501" y="0"/>
                    </a:moveTo>
                    <a:lnTo>
                      <a:pt x="0" y="1268"/>
                    </a:lnTo>
                    <a:lnTo>
                      <a:pt x="6405" y="3736"/>
                    </a:lnTo>
                    <a:lnTo>
                      <a:pt x="6905" y="24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473;p54">
                <a:extLst>
                  <a:ext uri="{FF2B5EF4-FFF2-40B4-BE49-F238E27FC236}">
                    <a16:creationId xmlns:a16="http://schemas.microsoft.com/office/drawing/2014/main" id="{173FA746-9FBE-4C28-8CFE-4023018AAE97}"/>
                  </a:ext>
                </a:extLst>
              </p:cNvPr>
              <p:cNvSpPr/>
              <p:nvPr/>
            </p:nvSpPr>
            <p:spPr>
              <a:xfrm>
                <a:off x="2341050" y="3312575"/>
                <a:ext cx="172650" cy="934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3737" extrusionOk="0">
                    <a:moveTo>
                      <a:pt x="501" y="0"/>
                    </a:moveTo>
                    <a:lnTo>
                      <a:pt x="0" y="1268"/>
                    </a:lnTo>
                    <a:lnTo>
                      <a:pt x="6405" y="3736"/>
                    </a:lnTo>
                    <a:lnTo>
                      <a:pt x="6905" y="2469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474;p54">
                <a:extLst>
                  <a:ext uri="{FF2B5EF4-FFF2-40B4-BE49-F238E27FC236}">
                    <a16:creationId xmlns:a16="http://schemas.microsoft.com/office/drawing/2014/main" id="{1360CBE1-C642-450D-B42B-5DB4988F252E}"/>
                  </a:ext>
                </a:extLst>
              </p:cNvPr>
              <p:cNvSpPr/>
              <p:nvPr/>
            </p:nvSpPr>
            <p:spPr>
              <a:xfrm>
                <a:off x="1980800" y="4304950"/>
                <a:ext cx="1367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6872" extrusionOk="0">
                    <a:moveTo>
                      <a:pt x="867" y="0"/>
                    </a:moveTo>
                    <a:lnTo>
                      <a:pt x="0" y="601"/>
                    </a:lnTo>
                    <a:lnTo>
                      <a:pt x="534" y="5337"/>
                    </a:lnTo>
                    <a:lnTo>
                      <a:pt x="701" y="6872"/>
                    </a:lnTo>
                    <a:lnTo>
                      <a:pt x="1902" y="5838"/>
                    </a:lnTo>
                    <a:lnTo>
                      <a:pt x="5471" y="2702"/>
                    </a:lnTo>
                    <a:lnTo>
                      <a:pt x="5237" y="1701"/>
                    </a:lnTo>
                    <a:lnTo>
                      <a:pt x="4403" y="2268"/>
                    </a:lnTo>
                    <a:lnTo>
                      <a:pt x="4136" y="1268"/>
                    </a:lnTo>
                    <a:lnTo>
                      <a:pt x="3303" y="1868"/>
                    </a:lnTo>
                    <a:lnTo>
                      <a:pt x="3069" y="834"/>
                    </a:lnTo>
                    <a:lnTo>
                      <a:pt x="2202" y="1435"/>
                    </a:lnTo>
                    <a:lnTo>
                      <a:pt x="1935" y="434"/>
                    </a:lnTo>
                    <a:lnTo>
                      <a:pt x="1101" y="1001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475;p54">
                <a:extLst>
                  <a:ext uri="{FF2B5EF4-FFF2-40B4-BE49-F238E27FC236}">
                    <a16:creationId xmlns:a16="http://schemas.microsoft.com/office/drawing/2014/main" id="{2814C8C8-5AA0-4C29-8F74-AC2E76219654}"/>
                  </a:ext>
                </a:extLst>
              </p:cNvPr>
              <p:cNvSpPr/>
              <p:nvPr/>
            </p:nvSpPr>
            <p:spPr>
              <a:xfrm>
                <a:off x="1994125" y="4438375"/>
                <a:ext cx="342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535" extrusionOk="0">
                    <a:moveTo>
                      <a:pt x="1" y="0"/>
                    </a:moveTo>
                    <a:lnTo>
                      <a:pt x="168" y="1535"/>
                    </a:lnTo>
                    <a:lnTo>
                      <a:pt x="1369" y="5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476;p54">
                <a:extLst>
                  <a:ext uri="{FF2B5EF4-FFF2-40B4-BE49-F238E27FC236}">
                    <a16:creationId xmlns:a16="http://schemas.microsoft.com/office/drawing/2014/main" id="{0B527BB8-833F-4F07-894A-A3E171332FFC}"/>
                  </a:ext>
                </a:extLst>
              </p:cNvPr>
              <p:cNvSpPr/>
              <p:nvPr/>
            </p:nvSpPr>
            <p:spPr>
              <a:xfrm>
                <a:off x="2110875" y="3448500"/>
                <a:ext cx="323600" cy="843125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33725" extrusionOk="0">
                    <a:moveTo>
                      <a:pt x="12943" y="0"/>
                    </a:moveTo>
                    <a:cubicBezTo>
                      <a:pt x="12143" y="2002"/>
                      <a:pt x="11342" y="4037"/>
                      <a:pt x="10542" y="6038"/>
                    </a:cubicBezTo>
                    <a:lnTo>
                      <a:pt x="8173" y="12109"/>
                    </a:lnTo>
                    <a:lnTo>
                      <a:pt x="5872" y="18180"/>
                    </a:lnTo>
                    <a:lnTo>
                      <a:pt x="1168" y="30656"/>
                    </a:lnTo>
                    <a:lnTo>
                      <a:pt x="1" y="33724"/>
                    </a:lnTo>
                    <a:lnTo>
                      <a:pt x="1235" y="30689"/>
                    </a:lnTo>
                    <a:lnTo>
                      <a:pt x="6005" y="18213"/>
                    </a:lnTo>
                    <a:lnTo>
                      <a:pt x="8374" y="12176"/>
                    </a:lnTo>
                    <a:lnTo>
                      <a:pt x="10675" y="6071"/>
                    </a:lnTo>
                    <a:cubicBezTo>
                      <a:pt x="11442" y="4070"/>
                      <a:pt x="12210" y="2035"/>
                      <a:pt x="12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477;p54">
                <a:extLst>
                  <a:ext uri="{FF2B5EF4-FFF2-40B4-BE49-F238E27FC236}">
                    <a16:creationId xmlns:a16="http://schemas.microsoft.com/office/drawing/2014/main" id="{3429E38A-9B3E-4B98-A965-D7B7BE9BE3CB}"/>
                  </a:ext>
                </a:extLst>
              </p:cNvPr>
              <p:cNvSpPr/>
              <p:nvPr/>
            </p:nvSpPr>
            <p:spPr>
              <a:xfrm>
                <a:off x="2076700" y="3431825"/>
                <a:ext cx="322750" cy="84312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33725" extrusionOk="0">
                    <a:moveTo>
                      <a:pt x="12909" y="0"/>
                    </a:moveTo>
                    <a:cubicBezTo>
                      <a:pt x="12109" y="2002"/>
                      <a:pt x="11308" y="4036"/>
                      <a:pt x="10508" y="6038"/>
                    </a:cubicBezTo>
                    <a:lnTo>
                      <a:pt x="8173" y="12109"/>
                    </a:lnTo>
                    <a:lnTo>
                      <a:pt x="5871" y="18180"/>
                    </a:lnTo>
                    <a:lnTo>
                      <a:pt x="1101" y="30655"/>
                    </a:lnTo>
                    <a:lnTo>
                      <a:pt x="0" y="33724"/>
                    </a:lnTo>
                    <a:lnTo>
                      <a:pt x="0" y="33724"/>
                    </a:lnTo>
                    <a:lnTo>
                      <a:pt x="1201" y="30689"/>
                    </a:lnTo>
                    <a:lnTo>
                      <a:pt x="6005" y="18247"/>
                    </a:lnTo>
                    <a:lnTo>
                      <a:pt x="8373" y="12176"/>
                    </a:lnTo>
                    <a:lnTo>
                      <a:pt x="10675" y="6105"/>
                    </a:lnTo>
                    <a:cubicBezTo>
                      <a:pt x="11408" y="4070"/>
                      <a:pt x="12176" y="2035"/>
                      <a:pt x="129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478;p54">
                <a:extLst>
                  <a:ext uri="{FF2B5EF4-FFF2-40B4-BE49-F238E27FC236}">
                    <a16:creationId xmlns:a16="http://schemas.microsoft.com/office/drawing/2014/main" id="{7CA98784-7F8D-46DE-B733-22E2DAD7EB8D}"/>
                  </a:ext>
                </a:extLst>
              </p:cNvPr>
              <p:cNvSpPr/>
              <p:nvPr/>
            </p:nvSpPr>
            <p:spPr>
              <a:xfrm>
                <a:off x="2041675" y="3415975"/>
                <a:ext cx="323575" cy="842300"/>
              </a:xfrm>
              <a:custGeom>
                <a:avLst/>
                <a:gdLst/>
                <a:ahLst/>
                <a:cxnLst/>
                <a:rect l="l" t="t" r="r" b="b"/>
                <a:pathLst>
                  <a:path w="12943" h="33692" extrusionOk="0">
                    <a:moveTo>
                      <a:pt x="12943" y="0"/>
                    </a:moveTo>
                    <a:lnTo>
                      <a:pt x="12943" y="0"/>
                    </a:lnTo>
                    <a:cubicBezTo>
                      <a:pt x="12109" y="2002"/>
                      <a:pt x="11342" y="4003"/>
                      <a:pt x="10541" y="6038"/>
                    </a:cubicBezTo>
                    <a:lnTo>
                      <a:pt x="8173" y="12076"/>
                    </a:lnTo>
                    <a:lnTo>
                      <a:pt x="5871" y="18147"/>
                    </a:lnTo>
                    <a:lnTo>
                      <a:pt x="1134" y="30622"/>
                    </a:lnTo>
                    <a:lnTo>
                      <a:pt x="0" y="33691"/>
                    </a:lnTo>
                    <a:lnTo>
                      <a:pt x="1201" y="30656"/>
                    </a:lnTo>
                    <a:lnTo>
                      <a:pt x="6005" y="18213"/>
                    </a:lnTo>
                    <a:lnTo>
                      <a:pt x="8373" y="12142"/>
                    </a:lnTo>
                    <a:lnTo>
                      <a:pt x="10675" y="6071"/>
                    </a:lnTo>
                    <a:cubicBezTo>
                      <a:pt x="11442" y="4037"/>
                      <a:pt x="12209" y="2002"/>
                      <a:pt x="12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479;p54">
                <a:extLst>
                  <a:ext uri="{FF2B5EF4-FFF2-40B4-BE49-F238E27FC236}">
                    <a16:creationId xmlns:a16="http://schemas.microsoft.com/office/drawing/2014/main" id="{DFD70D17-82D8-41E9-806A-3AD1D98C92FD}"/>
                  </a:ext>
                </a:extLst>
              </p:cNvPr>
              <p:cNvSpPr/>
              <p:nvPr/>
            </p:nvSpPr>
            <p:spPr>
              <a:xfrm>
                <a:off x="2364400" y="3652398"/>
                <a:ext cx="75072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636" extrusionOk="0">
                    <a:moveTo>
                      <a:pt x="734" y="0"/>
                    </a:moveTo>
                    <a:lnTo>
                      <a:pt x="0" y="1868"/>
                    </a:lnTo>
                    <a:lnTo>
                      <a:pt x="1835" y="2635"/>
                    </a:lnTo>
                    <a:lnTo>
                      <a:pt x="2536" y="767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480;p54">
                <a:extLst>
                  <a:ext uri="{FF2B5EF4-FFF2-40B4-BE49-F238E27FC236}">
                    <a16:creationId xmlns:a16="http://schemas.microsoft.com/office/drawing/2014/main" id="{13E88EEF-B339-4D45-99C2-89D5D8CFFD96}"/>
                  </a:ext>
                </a:extLst>
              </p:cNvPr>
              <p:cNvSpPr/>
              <p:nvPr/>
            </p:nvSpPr>
            <p:spPr>
              <a:xfrm>
                <a:off x="2211800" y="3563575"/>
                <a:ext cx="2076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8307" h="6739" extrusionOk="0">
                    <a:moveTo>
                      <a:pt x="1535" y="1"/>
                    </a:moveTo>
                    <a:lnTo>
                      <a:pt x="0" y="3903"/>
                    </a:lnTo>
                    <a:lnTo>
                      <a:pt x="6805" y="6739"/>
                    </a:lnTo>
                    <a:lnTo>
                      <a:pt x="8306" y="2903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481;p54">
                <a:extLst>
                  <a:ext uri="{FF2B5EF4-FFF2-40B4-BE49-F238E27FC236}">
                    <a16:creationId xmlns:a16="http://schemas.microsoft.com/office/drawing/2014/main" id="{2CCD9A32-99C7-4AC5-A924-BB8A6B8C7D0F}"/>
                  </a:ext>
                </a:extLst>
              </p:cNvPr>
              <p:cNvSpPr/>
              <p:nvPr/>
            </p:nvSpPr>
            <p:spPr>
              <a:xfrm>
                <a:off x="2349400" y="3474350"/>
                <a:ext cx="351100" cy="4728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18914" extrusionOk="0">
                    <a:moveTo>
                      <a:pt x="6238" y="0"/>
                    </a:moveTo>
                    <a:lnTo>
                      <a:pt x="0" y="15878"/>
                    </a:lnTo>
                    <a:lnTo>
                      <a:pt x="7706" y="18914"/>
                    </a:lnTo>
                    <a:lnTo>
                      <a:pt x="14043" y="3303"/>
                    </a:lnTo>
                    <a:lnTo>
                      <a:pt x="62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482;p54">
                <a:extLst>
                  <a:ext uri="{FF2B5EF4-FFF2-40B4-BE49-F238E27FC236}">
                    <a16:creationId xmlns:a16="http://schemas.microsoft.com/office/drawing/2014/main" id="{670F8AC4-A1A2-464E-A229-B60CD06A9C2A}"/>
                  </a:ext>
                </a:extLst>
              </p:cNvPr>
              <p:cNvSpPr/>
              <p:nvPr/>
            </p:nvSpPr>
            <p:spPr>
              <a:xfrm>
                <a:off x="2446950" y="3786225"/>
                <a:ext cx="79250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690" extrusionOk="0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51"/>
                      <a:pt x="678" y="2690"/>
                      <a:pt x="1374" y="2690"/>
                    </a:cubicBezTo>
                    <a:cubicBezTo>
                      <a:pt x="1703" y="2690"/>
                      <a:pt x="2035" y="2570"/>
                      <a:pt x="2302" y="2303"/>
                    </a:cubicBezTo>
                    <a:cubicBezTo>
                      <a:pt x="3170" y="1435"/>
                      <a:pt x="2569" y="1"/>
                      <a:pt x="13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483;p54">
                <a:extLst>
                  <a:ext uri="{FF2B5EF4-FFF2-40B4-BE49-F238E27FC236}">
                    <a16:creationId xmlns:a16="http://schemas.microsoft.com/office/drawing/2014/main" id="{C48E57AE-A6F6-4B02-AFC2-0539079AFB4D}"/>
                  </a:ext>
                </a:extLst>
              </p:cNvPr>
              <p:cNvSpPr/>
              <p:nvPr/>
            </p:nvSpPr>
            <p:spPr>
              <a:xfrm>
                <a:off x="2474475" y="3786225"/>
                <a:ext cx="125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670" extrusionOk="0">
                    <a:moveTo>
                      <a:pt x="1" y="1"/>
                    </a:moveTo>
                    <a:lnTo>
                      <a:pt x="1" y="2670"/>
                    </a:lnTo>
                    <a:lnTo>
                      <a:pt x="501" y="2670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484;p54">
                <a:extLst>
                  <a:ext uri="{FF2B5EF4-FFF2-40B4-BE49-F238E27FC236}">
                    <a16:creationId xmlns:a16="http://schemas.microsoft.com/office/drawing/2014/main" id="{AC904A25-E516-411B-96BD-F8AFEBCD719B}"/>
                  </a:ext>
                </a:extLst>
              </p:cNvPr>
              <p:cNvSpPr/>
              <p:nvPr/>
            </p:nvSpPr>
            <p:spPr>
              <a:xfrm>
                <a:off x="2871425" y="2788850"/>
                <a:ext cx="6757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2703" extrusionOk="0">
                    <a:moveTo>
                      <a:pt x="1368" y="1"/>
                    </a:moveTo>
                    <a:cubicBezTo>
                      <a:pt x="634" y="1"/>
                      <a:pt x="1" y="601"/>
                      <a:pt x="1" y="1335"/>
                    </a:cubicBezTo>
                    <a:cubicBezTo>
                      <a:pt x="1" y="2102"/>
                      <a:pt x="634" y="2703"/>
                      <a:pt x="1368" y="2703"/>
                    </a:cubicBezTo>
                    <a:cubicBezTo>
                      <a:pt x="2102" y="2703"/>
                      <a:pt x="2703" y="2102"/>
                      <a:pt x="2703" y="1335"/>
                    </a:cubicBezTo>
                    <a:cubicBezTo>
                      <a:pt x="2703" y="601"/>
                      <a:pt x="2102" y="1"/>
                      <a:pt x="13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485;p54">
                <a:extLst>
                  <a:ext uri="{FF2B5EF4-FFF2-40B4-BE49-F238E27FC236}">
                    <a16:creationId xmlns:a16="http://schemas.microsoft.com/office/drawing/2014/main" id="{BFA166C0-DDF6-4E03-82E0-7CF8486BE68D}"/>
                  </a:ext>
                </a:extLst>
              </p:cNvPr>
              <p:cNvSpPr/>
              <p:nvPr/>
            </p:nvSpPr>
            <p:spPr>
              <a:xfrm>
                <a:off x="2878100" y="2794700"/>
                <a:ext cx="5507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202" extrusionOk="0">
                    <a:moveTo>
                      <a:pt x="1868" y="0"/>
                    </a:moveTo>
                    <a:lnTo>
                      <a:pt x="0" y="1868"/>
                    </a:lnTo>
                    <a:cubicBezTo>
                      <a:pt x="34" y="1935"/>
                      <a:pt x="101" y="2002"/>
                      <a:pt x="134" y="2068"/>
                    </a:cubicBezTo>
                    <a:cubicBezTo>
                      <a:pt x="201" y="2135"/>
                      <a:pt x="267" y="2168"/>
                      <a:pt x="334" y="2202"/>
                    </a:cubicBezTo>
                    <a:lnTo>
                      <a:pt x="2202" y="334"/>
                    </a:lnTo>
                    <a:cubicBezTo>
                      <a:pt x="2169" y="267"/>
                      <a:pt x="2102" y="200"/>
                      <a:pt x="2069" y="167"/>
                    </a:cubicBezTo>
                    <a:cubicBezTo>
                      <a:pt x="2002" y="100"/>
                      <a:pt x="1935" y="67"/>
                      <a:pt x="18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486;p54">
                <a:extLst>
                  <a:ext uri="{FF2B5EF4-FFF2-40B4-BE49-F238E27FC236}">
                    <a16:creationId xmlns:a16="http://schemas.microsoft.com/office/drawing/2014/main" id="{D5F48C9F-F82F-45CC-9D16-02BD4A296DD3}"/>
                  </a:ext>
                </a:extLst>
              </p:cNvPr>
              <p:cNvSpPr/>
              <p:nvPr/>
            </p:nvSpPr>
            <p:spPr>
              <a:xfrm>
                <a:off x="3350100" y="2788850"/>
                <a:ext cx="9092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703" extrusionOk="0">
                    <a:moveTo>
                      <a:pt x="1835" y="1"/>
                    </a:moveTo>
                    <a:cubicBezTo>
                      <a:pt x="601" y="1"/>
                      <a:pt x="1" y="1435"/>
                      <a:pt x="868" y="2302"/>
                    </a:cubicBezTo>
                    <a:cubicBezTo>
                      <a:pt x="1135" y="2569"/>
                      <a:pt x="1477" y="2703"/>
                      <a:pt x="1819" y="2703"/>
                    </a:cubicBezTo>
                    <a:cubicBezTo>
                      <a:pt x="2160" y="2703"/>
                      <a:pt x="2502" y="2569"/>
                      <a:pt x="2769" y="2302"/>
                    </a:cubicBezTo>
                    <a:cubicBezTo>
                      <a:pt x="3637" y="1435"/>
                      <a:pt x="3036" y="1"/>
                      <a:pt x="18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487;p54">
                <a:extLst>
                  <a:ext uri="{FF2B5EF4-FFF2-40B4-BE49-F238E27FC236}">
                    <a16:creationId xmlns:a16="http://schemas.microsoft.com/office/drawing/2014/main" id="{AAA7CD7A-4B51-46F6-8F3B-56F7B64CCDDE}"/>
                  </a:ext>
                </a:extLst>
              </p:cNvPr>
              <p:cNvSpPr/>
              <p:nvPr/>
            </p:nvSpPr>
            <p:spPr>
              <a:xfrm>
                <a:off x="3367625" y="2794700"/>
                <a:ext cx="5590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02" extrusionOk="0">
                    <a:moveTo>
                      <a:pt x="334" y="0"/>
                    </a:moveTo>
                    <a:cubicBezTo>
                      <a:pt x="267" y="67"/>
                      <a:pt x="234" y="100"/>
                      <a:pt x="167" y="167"/>
                    </a:cubicBezTo>
                    <a:cubicBezTo>
                      <a:pt x="100" y="200"/>
                      <a:pt x="67" y="267"/>
                      <a:pt x="0" y="334"/>
                    </a:cubicBezTo>
                    <a:lnTo>
                      <a:pt x="1901" y="2202"/>
                    </a:lnTo>
                    <a:cubicBezTo>
                      <a:pt x="1968" y="2168"/>
                      <a:pt x="2002" y="2135"/>
                      <a:pt x="2068" y="2068"/>
                    </a:cubicBezTo>
                    <a:cubicBezTo>
                      <a:pt x="2135" y="2002"/>
                      <a:pt x="2168" y="1935"/>
                      <a:pt x="2235" y="1868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488;p54">
                <a:extLst>
                  <a:ext uri="{FF2B5EF4-FFF2-40B4-BE49-F238E27FC236}">
                    <a16:creationId xmlns:a16="http://schemas.microsoft.com/office/drawing/2014/main" id="{54467D8B-FC5E-4676-8C13-875EE31B63F3}"/>
                  </a:ext>
                </a:extLst>
              </p:cNvPr>
              <p:cNvSpPr/>
              <p:nvPr/>
            </p:nvSpPr>
            <p:spPr>
              <a:xfrm>
                <a:off x="3123275" y="1479575"/>
                <a:ext cx="784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7574" extrusionOk="0">
                    <a:moveTo>
                      <a:pt x="0" y="1"/>
                    </a:moveTo>
                    <a:lnTo>
                      <a:pt x="0" y="7573"/>
                    </a:lnTo>
                    <a:lnTo>
                      <a:pt x="3136" y="7573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489;p54">
                <a:extLst>
                  <a:ext uri="{FF2B5EF4-FFF2-40B4-BE49-F238E27FC236}">
                    <a16:creationId xmlns:a16="http://schemas.microsoft.com/office/drawing/2014/main" id="{7B7757B4-D647-46A1-87E7-F4454A7B9FB8}"/>
                  </a:ext>
                </a:extLst>
              </p:cNvPr>
              <p:cNvSpPr/>
              <p:nvPr/>
            </p:nvSpPr>
            <p:spPr>
              <a:xfrm>
                <a:off x="3100750" y="1174375"/>
                <a:ext cx="123450" cy="40947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6379" extrusionOk="0">
                    <a:moveTo>
                      <a:pt x="1" y="0"/>
                    </a:moveTo>
                    <a:lnTo>
                      <a:pt x="1" y="16379"/>
                    </a:lnTo>
                    <a:lnTo>
                      <a:pt x="4938" y="16379"/>
                    </a:lnTo>
                    <a:lnTo>
                      <a:pt x="49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490;p54">
                <a:extLst>
                  <a:ext uri="{FF2B5EF4-FFF2-40B4-BE49-F238E27FC236}">
                    <a16:creationId xmlns:a16="http://schemas.microsoft.com/office/drawing/2014/main" id="{BC56CA70-E1FA-4353-AFAF-C1A211EE12B6}"/>
                  </a:ext>
                </a:extLst>
              </p:cNvPr>
              <p:cNvSpPr/>
              <p:nvPr/>
            </p:nvSpPr>
            <p:spPr>
              <a:xfrm>
                <a:off x="2905050" y="1644175"/>
                <a:ext cx="601025" cy="5151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20604" extrusionOk="0">
                    <a:moveTo>
                      <a:pt x="10264" y="1990"/>
                    </a:moveTo>
                    <a:cubicBezTo>
                      <a:pt x="17703" y="1990"/>
                      <a:pt x="21439" y="10963"/>
                      <a:pt x="16168" y="16200"/>
                    </a:cubicBezTo>
                    <a:cubicBezTo>
                      <a:pt x="14473" y="17906"/>
                      <a:pt x="12384" y="18668"/>
                      <a:pt x="10332" y="18668"/>
                    </a:cubicBezTo>
                    <a:cubicBezTo>
                      <a:pt x="6045" y="18668"/>
                      <a:pt x="1925" y="15338"/>
                      <a:pt x="1925" y="10329"/>
                    </a:cubicBezTo>
                    <a:cubicBezTo>
                      <a:pt x="1958" y="5726"/>
                      <a:pt x="5661" y="1990"/>
                      <a:pt x="10264" y="1990"/>
                    </a:cubicBezTo>
                    <a:close/>
                    <a:moveTo>
                      <a:pt x="10370" y="0"/>
                    </a:moveTo>
                    <a:cubicBezTo>
                      <a:pt x="5073" y="0"/>
                      <a:pt x="1" y="4117"/>
                      <a:pt x="23" y="10329"/>
                    </a:cubicBezTo>
                    <a:cubicBezTo>
                      <a:pt x="23" y="16000"/>
                      <a:pt x="4627" y="20570"/>
                      <a:pt x="10297" y="20603"/>
                    </a:cubicBezTo>
                    <a:cubicBezTo>
                      <a:pt x="19437" y="20603"/>
                      <a:pt x="24040" y="9528"/>
                      <a:pt x="17569" y="3024"/>
                    </a:cubicBezTo>
                    <a:cubicBezTo>
                      <a:pt x="15470" y="935"/>
                      <a:pt x="12894" y="0"/>
                      <a:pt x="103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491;p54">
                <a:extLst>
                  <a:ext uri="{FF2B5EF4-FFF2-40B4-BE49-F238E27FC236}">
                    <a16:creationId xmlns:a16="http://schemas.microsoft.com/office/drawing/2014/main" id="{0E452F3C-CA3C-4128-AEC7-30F34D4C396B}"/>
                  </a:ext>
                </a:extLst>
              </p:cNvPr>
              <p:cNvSpPr/>
              <p:nvPr/>
            </p:nvSpPr>
            <p:spPr>
              <a:xfrm>
                <a:off x="3014875" y="2019975"/>
                <a:ext cx="295225" cy="57627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23051" extrusionOk="0">
                    <a:moveTo>
                      <a:pt x="0" y="0"/>
                    </a:moveTo>
                    <a:lnTo>
                      <a:pt x="0" y="12042"/>
                    </a:lnTo>
                    <a:lnTo>
                      <a:pt x="3636" y="23050"/>
                    </a:lnTo>
                    <a:lnTo>
                      <a:pt x="8173" y="23050"/>
                    </a:lnTo>
                    <a:lnTo>
                      <a:pt x="11808" y="12042"/>
                    </a:lnTo>
                    <a:lnTo>
                      <a:pt x="118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492;p54">
                <a:extLst>
                  <a:ext uri="{FF2B5EF4-FFF2-40B4-BE49-F238E27FC236}">
                    <a16:creationId xmlns:a16="http://schemas.microsoft.com/office/drawing/2014/main" id="{659891F7-C187-4395-8106-22433FF93533}"/>
                  </a:ext>
                </a:extLst>
              </p:cNvPr>
              <p:cNvSpPr/>
              <p:nvPr/>
            </p:nvSpPr>
            <p:spPr>
              <a:xfrm>
                <a:off x="3115775" y="2481125"/>
                <a:ext cx="9257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770" extrusionOk="0">
                    <a:moveTo>
                      <a:pt x="1868" y="1"/>
                    </a:moveTo>
                    <a:cubicBezTo>
                      <a:pt x="634" y="1"/>
                      <a:pt x="0" y="1469"/>
                      <a:pt x="868" y="2369"/>
                    </a:cubicBezTo>
                    <a:cubicBezTo>
                      <a:pt x="1151" y="2636"/>
                      <a:pt x="1510" y="2770"/>
                      <a:pt x="1864" y="2770"/>
                    </a:cubicBezTo>
                    <a:cubicBezTo>
                      <a:pt x="2218" y="2770"/>
                      <a:pt x="2569" y="2636"/>
                      <a:pt x="2836" y="2369"/>
                    </a:cubicBezTo>
                    <a:cubicBezTo>
                      <a:pt x="3703" y="1469"/>
                      <a:pt x="3102" y="1"/>
                      <a:pt x="18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493;p54">
                <a:extLst>
                  <a:ext uri="{FF2B5EF4-FFF2-40B4-BE49-F238E27FC236}">
                    <a16:creationId xmlns:a16="http://schemas.microsoft.com/office/drawing/2014/main" id="{4E0F26EF-0CFE-4D7C-93D0-B2B6A7DCB9E2}"/>
                  </a:ext>
                </a:extLst>
              </p:cNvPr>
              <p:cNvSpPr/>
              <p:nvPr/>
            </p:nvSpPr>
            <p:spPr>
              <a:xfrm>
                <a:off x="3134125" y="2486975"/>
                <a:ext cx="5672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69" extrusionOk="0">
                    <a:moveTo>
                      <a:pt x="334" y="0"/>
                    </a:moveTo>
                    <a:cubicBezTo>
                      <a:pt x="267" y="34"/>
                      <a:pt x="200" y="101"/>
                      <a:pt x="134" y="134"/>
                    </a:cubicBezTo>
                    <a:cubicBezTo>
                      <a:pt x="100" y="201"/>
                      <a:pt x="33" y="267"/>
                      <a:pt x="0" y="334"/>
                    </a:cubicBezTo>
                    <a:lnTo>
                      <a:pt x="1935" y="2269"/>
                    </a:lnTo>
                    <a:cubicBezTo>
                      <a:pt x="2002" y="2202"/>
                      <a:pt x="2035" y="2169"/>
                      <a:pt x="2102" y="2102"/>
                    </a:cubicBezTo>
                    <a:cubicBezTo>
                      <a:pt x="2168" y="2035"/>
                      <a:pt x="2202" y="2002"/>
                      <a:pt x="2268" y="1935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494;p54">
                <a:extLst>
                  <a:ext uri="{FF2B5EF4-FFF2-40B4-BE49-F238E27FC236}">
                    <a16:creationId xmlns:a16="http://schemas.microsoft.com/office/drawing/2014/main" id="{A9AFE018-5564-4075-9B71-16C1FDE79BB9}"/>
                  </a:ext>
                </a:extLst>
              </p:cNvPr>
              <p:cNvSpPr/>
              <p:nvPr/>
            </p:nvSpPr>
            <p:spPr>
              <a:xfrm>
                <a:off x="3127450" y="2100025"/>
                <a:ext cx="72575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779" extrusionOk="0">
                    <a:moveTo>
                      <a:pt x="1413" y="0"/>
                    </a:moveTo>
                    <a:cubicBezTo>
                      <a:pt x="695" y="0"/>
                      <a:pt x="0" y="562"/>
                      <a:pt x="0" y="1402"/>
                    </a:cubicBezTo>
                    <a:cubicBezTo>
                      <a:pt x="0" y="2234"/>
                      <a:pt x="683" y="2778"/>
                      <a:pt x="1394" y="2778"/>
                    </a:cubicBezTo>
                    <a:cubicBezTo>
                      <a:pt x="1737" y="2778"/>
                      <a:pt x="2086" y="2651"/>
                      <a:pt x="2369" y="2369"/>
                    </a:cubicBezTo>
                    <a:cubicBezTo>
                      <a:pt x="2902" y="1835"/>
                      <a:pt x="2902" y="968"/>
                      <a:pt x="2369" y="401"/>
                    </a:cubicBezTo>
                    <a:cubicBezTo>
                      <a:pt x="2091" y="124"/>
                      <a:pt x="1750" y="0"/>
                      <a:pt x="14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495;p54">
                <a:extLst>
                  <a:ext uri="{FF2B5EF4-FFF2-40B4-BE49-F238E27FC236}">
                    <a16:creationId xmlns:a16="http://schemas.microsoft.com/office/drawing/2014/main" id="{94E061E3-528F-4648-BAB1-B489B973783F}"/>
                  </a:ext>
                </a:extLst>
              </p:cNvPr>
              <p:cNvSpPr/>
              <p:nvPr/>
            </p:nvSpPr>
            <p:spPr>
              <a:xfrm>
                <a:off x="3134125" y="2106700"/>
                <a:ext cx="5672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69" extrusionOk="0">
                    <a:moveTo>
                      <a:pt x="1935" y="1"/>
                    </a:moveTo>
                    <a:lnTo>
                      <a:pt x="0" y="1935"/>
                    </a:lnTo>
                    <a:cubicBezTo>
                      <a:pt x="67" y="2069"/>
                      <a:pt x="200" y="2169"/>
                      <a:pt x="334" y="2269"/>
                    </a:cubicBezTo>
                    <a:lnTo>
                      <a:pt x="2268" y="334"/>
                    </a:lnTo>
                    <a:cubicBezTo>
                      <a:pt x="2168" y="201"/>
                      <a:pt x="2068" y="67"/>
                      <a:pt x="19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496;p54">
                <a:extLst>
                  <a:ext uri="{FF2B5EF4-FFF2-40B4-BE49-F238E27FC236}">
                    <a16:creationId xmlns:a16="http://schemas.microsoft.com/office/drawing/2014/main" id="{F9B4303B-6F6C-454B-9C15-816E12D9DB56}"/>
                  </a:ext>
                </a:extLst>
              </p:cNvPr>
              <p:cNvSpPr/>
              <p:nvPr/>
            </p:nvSpPr>
            <p:spPr>
              <a:xfrm>
                <a:off x="3424000" y="822050"/>
                <a:ext cx="705850" cy="1074625"/>
              </a:xfrm>
              <a:custGeom>
                <a:avLst/>
                <a:gdLst/>
                <a:ahLst/>
                <a:cxnLst/>
                <a:rect l="l" t="t" r="r" b="b"/>
                <a:pathLst>
                  <a:path w="28234" h="42985" extrusionOk="0">
                    <a:moveTo>
                      <a:pt x="24293" y="0"/>
                    </a:moveTo>
                    <a:cubicBezTo>
                      <a:pt x="22970" y="0"/>
                      <a:pt x="21293" y="1781"/>
                      <a:pt x="19894" y="6655"/>
                    </a:cubicBezTo>
                    <a:cubicBezTo>
                      <a:pt x="18226" y="12559"/>
                      <a:pt x="13857" y="23033"/>
                      <a:pt x="13023" y="24100"/>
                    </a:cubicBezTo>
                    <a:cubicBezTo>
                      <a:pt x="12189" y="25201"/>
                      <a:pt x="5084" y="29838"/>
                      <a:pt x="1581" y="31706"/>
                    </a:cubicBezTo>
                    <a:cubicBezTo>
                      <a:pt x="1" y="32512"/>
                      <a:pt x="5655" y="42985"/>
                      <a:pt x="7418" y="42985"/>
                    </a:cubicBezTo>
                    <a:cubicBezTo>
                      <a:pt x="7479" y="42985"/>
                      <a:pt x="7535" y="42973"/>
                      <a:pt x="7585" y="42947"/>
                    </a:cubicBezTo>
                    <a:cubicBezTo>
                      <a:pt x="11055" y="41179"/>
                      <a:pt x="18793" y="37377"/>
                      <a:pt x="23263" y="31172"/>
                    </a:cubicBezTo>
                    <a:cubicBezTo>
                      <a:pt x="26265" y="27036"/>
                      <a:pt x="28234" y="7188"/>
                      <a:pt x="26199" y="1751"/>
                    </a:cubicBezTo>
                    <a:cubicBezTo>
                      <a:pt x="25802" y="689"/>
                      <a:pt x="25116" y="0"/>
                      <a:pt x="24293" y="0"/>
                    </a:cubicBez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497;p54">
                <a:extLst>
                  <a:ext uri="{FF2B5EF4-FFF2-40B4-BE49-F238E27FC236}">
                    <a16:creationId xmlns:a16="http://schemas.microsoft.com/office/drawing/2014/main" id="{895A11C0-AB1D-40F8-8BFB-8F53E2BFCB9C}"/>
                  </a:ext>
                </a:extLst>
              </p:cNvPr>
              <p:cNvSpPr/>
              <p:nvPr/>
            </p:nvSpPr>
            <p:spPr>
              <a:xfrm>
                <a:off x="3150800" y="1605500"/>
                <a:ext cx="501200" cy="450825"/>
              </a:xfrm>
              <a:custGeom>
                <a:avLst/>
                <a:gdLst/>
                <a:ahLst/>
                <a:cxnLst/>
                <a:rect l="l" t="t" r="r" b="b"/>
                <a:pathLst>
                  <a:path w="20048" h="18033" extrusionOk="0">
                    <a:moveTo>
                      <a:pt x="14344" y="1"/>
                    </a:moveTo>
                    <a:cubicBezTo>
                      <a:pt x="14344" y="1"/>
                      <a:pt x="5838" y="1936"/>
                      <a:pt x="4036" y="3270"/>
                    </a:cubicBezTo>
                    <a:cubicBezTo>
                      <a:pt x="2535" y="4404"/>
                      <a:pt x="0" y="7206"/>
                      <a:pt x="234" y="8674"/>
                    </a:cubicBezTo>
                    <a:cubicBezTo>
                      <a:pt x="401" y="9441"/>
                      <a:pt x="1034" y="10008"/>
                      <a:pt x="1802" y="10141"/>
                    </a:cubicBezTo>
                    <a:cubicBezTo>
                      <a:pt x="1535" y="10742"/>
                      <a:pt x="1535" y="11409"/>
                      <a:pt x="1701" y="12043"/>
                    </a:cubicBezTo>
                    <a:cubicBezTo>
                      <a:pt x="2022" y="12897"/>
                      <a:pt x="3281" y="12982"/>
                      <a:pt x="3772" y="12982"/>
                    </a:cubicBezTo>
                    <a:cubicBezTo>
                      <a:pt x="3895" y="12982"/>
                      <a:pt x="3970" y="12977"/>
                      <a:pt x="3970" y="12977"/>
                    </a:cubicBezTo>
                    <a:lnTo>
                      <a:pt x="3970" y="12977"/>
                    </a:lnTo>
                    <a:cubicBezTo>
                      <a:pt x="3836" y="13644"/>
                      <a:pt x="3903" y="14344"/>
                      <a:pt x="4203" y="14978"/>
                    </a:cubicBezTo>
                    <a:cubicBezTo>
                      <a:pt x="4670" y="15979"/>
                      <a:pt x="6572" y="16112"/>
                      <a:pt x="6572" y="16112"/>
                    </a:cubicBezTo>
                    <a:cubicBezTo>
                      <a:pt x="6805" y="16780"/>
                      <a:pt x="7272" y="17347"/>
                      <a:pt x="7873" y="17747"/>
                    </a:cubicBezTo>
                    <a:cubicBezTo>
                      <a:pt x="8253" y="17948"/>
                      <a:pt x="8677" y="18033"/>
                      <a:pt x="9124" y="18033"/>
                    </a:cubicBezTo>
                    <a:cubicBezTo>
                      <a:pt x="10677" y="18033"/>
                      <a:pt x="12515" y="17012"/>
                      <a:pt x="13810" y="16313"/>
                    </a:cubicBezTo>
                    <a:cubicBezTo>
                      <a:pt x="15445" y="15412"/>
                      <a:pt x="19247" y="11309"/>
                      <a:pt x="20048" y="10608"/>
                    </a:cubicBezTo>
                    <a:lnTo>
                      <a:pt x="14344" y="1"/>
                    </a:lnTo>
                    <a:close/>
                  </a:path>
                </a:pathLst>
              </a:custGeom>
              <a:solidFill>
                <a:srgbClr val="BA7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498;p54">
                <a:extLst>
                  <a:ext uri="{FF2B5EF4-FFF2-40B4-BE49-F238E27FC236}">
                    <a16:creationId xmlns:a16="http://schemas.microsoft.com/office/drawing/2014/main" id="{B1C94D2F-A8CB-451B-B8AA-2E0D9D02FA30}"/>
                  </a:ext>
                </a:extLst>
              </p:cNvPr>
              <p:cNvSpPr/>
              <p:nvPr/>
            </p:nvSpPr>
            <p:spPr>
              <a:xfrm>
                <a:off x="3195150" y="1760400"/>
                <a:ext cx="1188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988" extrusionOk="0">
                    <a:moveTo>
                      <a:pt x="4686" y="0"/>
                    </a:moveTo>
                    <a:cubicBezTo>
                      <a:pt x="4678" y="0"/>
                      <a:pt x="4671" y="3"/>
                      <a:pt x="4664" y="9"/>
                    </a:cubicBezTo>
                    <a:cubicBezTo>
                      <a:pt x="3030" y="1210"/>
                      <a:pt x="1328" y="2311"/>
                      <a:pt x="28" y="3879"/>
                    </a:cubicBezTo>
                    <a:cubicBezTo>
                      <a:pt x="0" y="3933"/>
                      <a:pt x="18" y="3988"/>
                      <a:pt x="61" y="3988"/>
                    </a:cubicBezTo>
                    <a:cubicBezTo>
                      <a:pt x="71" y="3988"/>
                      <a:pt x="82" y="3985"/>
                      <a:pt x="94" y="3979"/>
                    </a:cubicBezTo>
                    <a:cubicBezTo>
                      <a:pt x="1662" y="2711"/>
                      <a:pt x="3063" y="1244"/>
                      <a:pt x="4698" y="76"/>
                    </a:cubicBezTo>
                    <a:cubicBezTo>
                      <a:pt x="4752" y="49"/>
                      <a:pt x="4718" y="0"/>
                      <a:pt x="4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499;p54">
                <a:extLst>
                  <a:ext uri="{FF2B5EF4-FFF2-40B4-BE49-F238E27FC236}">
                    <a16:creationId xmlns:a16="http://schemas.microsoft.com/office/drawing/2014/main" id="{3D636E1A-74FB-4B0A-9D7C-F77D0BD0DC91}"/>
                  </a:ext>
                </a:extLst>
              </p:cNvPr>
              <p:cNvSpPr/>
              <p:nvPr/>
            </p:nvSpPr>
            <p:spPr>
              <a:xfrm>
                <a:off x="3247750" y="1850675"/>
                <a:ext cx="127400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5096" h="3244" extrusionOk="0">
                    <a:moveTo>
                      <a:pt x="4995" y="1"/>
                    </a:moveTo>
                    <a:cubicBezTo>
                      <a:pt x="4128" y="468"/>
                      <a:pt x="3261" y="968"/>
                      <a:pt x="2427" y="1502"/>
                    </a:cubicBezTo>
                    <a:cubicBezTo>
                      <a:pt x="1993" y="1769"/>
                      <a:pt x="1593" y="2036"/>
                      <a:pt x="1159" y="2303"/>
                    </a:cubicBezTo>
                    <a:cubicBezTo>
                      <a:pt x="759" y="2536"/>
                      <a:pt x="392" y="2803"/>
                      <a:pt x="58" y="3136"/>
                    </a:cubicBezTo>
                    <a:cubicBezTo>
                      <a:pt x="1" y="3165"/>
                      <a:pt x="42" y="3243"/>
                      <a:pt x="98" y="3243"/>
                    </a:cubicBezTo>
                    <a:cubicBezTo>
                      <a:pt x="106" y="3243"/>
                      <a:pt x="116" y="3241"/>
                      <a:pt x="125" y="3237"/>
                    </a:cubicBezTo>
                    <a:cubicBezTo>
                      <a:pt x="559" y="3036"/>
                      <a:pt x="959" y="2770"/>
                      <a:pt x="1326" y="2503"/>
                    </a:cubicBezTo>
                    <a:lnTo>
                      <a:pt x="2527" y="1669"/>
                    </a:lnTo>
                    <a:cubicBezTo>
                      <a:pt x="3361" y="1102"/>
                      <a:pt x="4195" y="568"/>
                      <a:pt x="5029" y="68"/>
                    </a:cubicBezTo>
                    <a:cubicBezTo>
                      <a:pt x="5095" y="34"/>
                      <a:pt x="5029" y="1"/>
                      <a:pt x="49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500;p54">
                <a:extLst>
                  <a:ext uri="{FF2B5EF4-FFF2-40B4-BE49-F238E27FC236}">
                    <a16:creationId xmlns:a16="http://schemas.microsoft.com/office/drawing/2014/main" id="{EE72099C-0F8D-4BEE-A224-932981928DE4}"/>
                  </a:ext>
                </a:extLst>
              </p:cNvPr>
              <p:cNvSpPr/>
              <p:nvPr/>
            </p:nvSpPr>
            <p:spPr>
              <a:xfrm>
                <a:off x="3315075" y="1936350"/>
                <a:ext cx="1157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2879" extrusionOk="0">
                    <a:moveTo>
                      <a:pt x="4589" y="1"/>
                    </a:moveTo>
                    <a:cubicBezTo>
                      <a:pt x="4583" y="1"/>
                      <a:pt x="4577" y="3"/>
                      <a:pt x="4571" y="10"/>
                    </a:cubicBezTo>
                    <a:cubicBezTo>
                      <a:pt x="3803" y="510"/>
                      <a:pt x="3036" y="977"/>
                      <a:pt x="2236" y="1444"/>
                    </a:cubicBezTo>
                    <a:lnTo>
                      <a:pt x="1068" y="2145"/>
                    </a:lnTo>
                    <a:cubicBezTo>
                      <a:pt x="701" y="2311"/>
                      <a:pt x="334" y="2545"/>
                      <a:pt x="34" y="2845"/>
                    </a:cubicBezTo>
                    <a:cubicBezTo>
                      <a:pt x="1" y="2845"/>
                      <a:pt x="34" y="2878"/>
                      <a:pt x="67" y="2878"/>
                    </a:cubicBezTo>
                    <a:cubicBezTo>
                      <a:pt x="434" y="2745"/>
                      <a:pt x="835" y="2578"/>
                      <a:pt x="1135" y="2311"/>
                    </a:cubicBezTo>
                    <a:cubicBezTo>
                      <a:pt x="1535" y="2078"/>
                      <a:pt x="1902" y="1844"/>
                      <a:pt x="2302" y="1577"/>
                    </a:cubicBezTo>
                    <a:cubicBezTo>
                      <a:pt x="3069" y="1077"/>
                      <a:pt x="3837" y="577"/>
                      <a:pt x="4604" y="76"/>
                    </a:cubicBezTo>
                    <a:cubicBezTo>
                      <a:pt x="4631" y="49"/>
                      <a:pt x="4614" y="1"/>
                      <a:pt x="4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501;p54">
                <a:extLst>
                  <a:ext uri="{FF2B5EF4-FFF2-40B4-BE49-F238E27FC236}">
                    <a16:creationId xmlns:a16="http://schemas.microsoft.com/office/drawing/2014/main" id="{2ABA8DB1-ADFB-4285-B151-8087566599ED}"/>
                  </a:ext>
                </a:extLst>
              </p:cNvPr>
              <p:cNvSpPr/>
              <p:nvPr/>
            </p:nvSpPr>
            <p:spPr>
              <a:xfrm>
                <a:off x="3154975" y="1286125"/>
                <a:ext cx="658825" cy="627975"/>
              </a:xfrm>
              <a:custGeom>
                <a:avLst/>
                <a:gdLst/>
                <a:ahLst/>
                <a:cxnLst/>
                <a:rect l="l" t="t" r="r" b="b"/>
                <a:pathLst>
                  <a:path w="26353" h="25119" extrusionOk="0">
                    <a:moveTo>
                      <a:pt x="26352" y="0"/>
                    </a:moveTo>
                    <a:lnTo>
                      <a:pt x="26352" y="0"/>
                    </a:lnTo>
                    <a:cubicBezTo>
                      <a:pt x="25652" y="1534"/>
                      <a:pt x="24985" y="3102"/>
                      <a:pt x="24251" y="4503"/>
                    </a:cubicBezTo>
                    <a:cubicBezTo>
                      <a:pt x="24084" y="4870"/>
                      <a:pt x="23850" y="5204"/>
                      <a:pt x="23584" y="5504"/>
                    </a:cubicBezTo>
                    <a:cubicBezTo>
                      <a:pt x="23283" y="5804"/>
                      <a:pt x="22983" y="6104"/>
                      <a:pt x="22650" y="6338"/>
                    </a:cubicBezTo>
                    <a:cubicBezTo>
                      <a:pt x="21982" y="6872"/>
                      <a:pt x="21315" y="7339"/>
                      <a:pt x="20615" y="7806"/>
                    </a:cubicBezTo>
                    <a:cubicBezTo>
                      <a:pt x="17813" y="9674"/>
                      <a:pt x="14911" y="11408"/>
                      <a:pt x="11975" y="13043"/>
                    </a:cubicBezTo>
                    <a:lnTo>
                      <a:pt x="12009" y="13043"/>
                    </a:lnTo>
                    <a:lnTo>
                      <a:pt x="7806" y="14344"/>
                    </a:lnTo>
                    <a:lnTo>
                      <a:pt x="5671" y="15011"/>
                    </a:lnTo>
                    <a:cubicBezTo>
                      <a:pt x="5337" y="15144"/>
                      <a:pt x="4970" y="15244"/>
                      <a:pt x="4637" y="15411"/>
                    </a:cubicBezTo>
                    <a:cubicBezTo>
                      <a:pt x="4270" y="15578"/>
                      <a:pt x="3970" y="15778"/>
                      <a:pt x="3669" y="16045"/>
                    </a:cubicBezTo>
                    <a:cubicBezTo>
                      <a:pt x="2502" y="17012"/>
                      <a:pt x="1501" y="18113"/>
                      <a:pt x="667" y="19347"/>
                    </a:cubicBezTo>
                    <a:cubicBezTo>
                      <a:pt x="467" y="19647"/>
                      <a:pt x="300" y="20014"/>
                      <a:pt x="167" y="20381"/>
                    </a:cubicBezTo>
                    <a:cubicBezTo>
                      <a:pt x="67" y="20715"/>
                      <a:pt x="0" y="21115"/>
                      <a:pt x="33" y="21515"/>
                    </a:cubicBezTo>
                    <a:cubicBezTo>
                      <a:pt x="100" y="21882"/>
                      <a:pt x="300" y="22249"/>
                      <a:pt x="600" y="22483"/>
                    </a:cubicBezTo>
                    <a:cubicBezTo>
                      <a:pt x="911" y="22700"/>
                      <a:pt x="1222" y="22831"/>
                      <a:pt x="1587" y="22902"/>
                    </a:cubicBezTo>
                    <a:lnTo>
                      <a:pt x="1587" y="22902"/>
                    </a:lnTo>
                    <a:cubicBezTo>
                      <a:pt x="1495" y="23254"/>
                      <a:pt x="1434" y="23636"/>
                      <a:pt x="1434" y="24017"/>
                    </a:cubicBezTo>
                    <a:cubicBezTo>
                      <a:pt x="1434" y="24418"/>
                      <a:pt x="1568" y="24784"/>
                      <a:pt x="1801" y="25118"/>
                    </a:cubicBezTo>
                    <a:cubicBezTo>
                      <a:pt x="1568" y="24784"/>
                      <a:pt x="1468" y="24384"/>
                      <a:pt x="1501" y="24017"/>
                    </a:cubicBezTo>
                    <a:cubicBezTo>
                      <a:pt x="1534" y="23617"/>
                      <a:pt x="1601" y="23250"/>
                      <a:pt x="1701" y="22883"/>
                    </a:cubicBezTo>
                    <a:lnTo>
                      <a:pt x="1701" y="22816"/>
                    </a:lnTo>
                    <a:lnTo>
                      <a:pt x="1668" y="22816"/>
                    </a:lnTo>
                    <a:cubicBezTo>
                      <a:pt x="1301" y="22750"/>
                      <a:pt x="967" y="22616"/>
                      <a:pt x="701" y="22383"/>
                    </a:cubicBezTo>
                    <a:cubicBezTo>
                      <a:pt x="400" y="22149"/>
                      <a:pt x="234" y="21849"/>
                      <a:pt x="200" y="21482"/>
                    </a:cubicBezTo>
                    <a:cubicBezTo>
                      <a:pt x="200" y="20748"/>
                      <a:pt x="434" y="20048"/>
                      <a:pt x="867" y="19481"/>
                    </a:cubicBezTo>
                    <a:cubicBezTo>
                      <a:pt x="1701" y="18280"/>
                      <a:pt x="2735" y="17212"/>
                      <a:pt x="3869" y="16312"/>
                    </a:cubicBezTo>
                    <a:cubicBezTo>
                      <a:pt x="4136" y="16078"/>
                      <a:pt x="4437" y="15878"/>
                      <a:pt x="4737" y="15745"/>
                    </a:cubicBezTo>
                    <a:cubicBezTo>
                      <a:pt x="5070" y="15611"/>
                      <a:pt x="5437" y="15478"/>
                      <a:pt x="5771" y="15378"/>
                    </a:cubicBezTo>
                    <a:lnTo>
                      <a:pt x="7872" y="14711"/>
                    </a:lnTo>
                    <a:lnTo>
                      <a:pt x="12142" y="13476"/>
                    </a:lnTo>
                    <a:cubicBezTo>
                      <a:pt x="13610" y="12642"/>
                      <a:pt x="15077" y="11775"/>
                      <a:pt x="16512" y="10908"/>
                    </a:cubicBezTo>
                    <a:cubicBezTo>
                      <a:pt x="17946" y="10007"/>
                      <a:pt x="19381" y="9140"/>
                      <a:pt x="20748" y="8139"/>
                    </a:cubicBezTo>
                    <a:cubicBezTo>
                      <a:pt x="21449" y="7672"/>
                      <a:pt x="22116" y="7172"/>
                      <a:pt x="22783" y="6638"/>
                    </a:cubicBezTo>
                    <a:cubicBezTo>
                      <a:pt x="23117" y="6371"/>
                      <a:pt x="23417" y="6071"/>
                      <a:pt x="23717" y="5771"/>
                    </a:cubicBezTo>
                    <a:cubicBezTo>
                      <a:pt x="23884" y="5604"/>
                      <a:pt x="24017" y="5437"/>
                      <a:pt x="24117" y="5237"/>
                    </a:cubicBezTo>
                    <a:cubicBezTo>
                      <a:pt x="24217" y="5070"/>
                      <a:pt x="24317" y="4870"/>
                      <a:pt x="24417" y="4670"/>
                    </a:cubicBezTo>
                    <a:cubicBezTo>
                      <a:pt x="25118" y="3136"/>
                      <a:pt x="25752" y="1568"/>
                      <a:pt x="26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502;p54">
                <a:extLst>
                  <a:ext uri="{FF2B5EF4-FFF2-40B4-BE49-F238E27FC236}">
                    <a16:creationId xmlns:a16="http://schemas.microsoft.com/office/drawing/2014/main" id="{DFE777B3-23EB-4C50-89C0-66AC488F16D6}"/>
                  </a:ext>
                </a:extLst>
              </p:cNvPr>
              <p:cNvSpPr/>
              <p:nvPr/>
            </p:nvSpPr>
            <p:spPr>
              <a:xfrm>
                <a:off x="3798750" y="810150"/>
                <a:ext cx="319425" cy="496000"/>
              </a:xfrm>
              <a:custGeom>
                <a:avLst/>
                <a:gdLst/>
                <a:ahLst/>
                <a:cxnLst/>
                <a:rect l="l" t="t" r="r" b="b"/>
                <a:pathLst>
                  <a:path w="12777" h="19840" extrusionOk="0">
                    <a:moveTo>
                      <a:pt x="9601" y="0"/>
                    </a:moveTo>
                    <a:cubicBezTo>
                      <a:pt x="8283" y="0"/>
                      <a:pt x="6692" y="1510"/>
                      <a:pt x="5171" y="4796"/>
                    </a:cubicBezTo>
                    <a:cubicBezTo>
                      <a:pt x="3070" y="9399"/>
                      <a:pt x="1" y="16437"/>
                      <a:pt x="1" y="16437"/>
                    </a:cubicBezTo>
                    <a:lnTo>
                      <a:pt x="12376" y="19840"/>
                    </a:lnTo>
                    <a:cubicBezTo>
                      <a:pt x="12710" y="15236"/>
                      <a:pt x="12777" y="10600"/>
                      <a:pt x="12576" y="5996"/>
                    </a:cubicBezTo>
                    <a:cubicBezTo>
                      <a:pt x="12359" y="2149"/>
                      <a:pt x="11173" y="0"/>
                      <a:pt x="9601" y="0"/>
                    </a:cubicBezTo>
                    <a:close/>
                  </a:path>
                </a:pathLst>
              </a:custGeom>
              <a:solidFill>
                <a:srgbClr val="FDE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503;p54">
                <a:extLst>
                  <a:ext uri="{FF2B5EF4-FFF2-40B4-BE49-F238E27FC236}">
                    <a16:creationId xmlns:a16="http://schemas.microsoft.com/office/drawing/2014/main" id="{A387B015-0B7B-4EFB-8243-39D4ECAACFED}"/>
                  </a:ext>
                </a:extLst>
              </p:cNvPr>
              <p:cNvSpPr/>
              <p:nvPr/>
            </p:nvSpPr>
            <p:spPr>
              <a:xfrm>
                <a:off x="3793750" y="949200"/>
                <a:ext cx="12762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11216" extrusionOk="0">
                    <a:moveTo>
                      <a:pt x="5071" y="1"/>
                    </a:moveTo>
                    <a:cubicBezTo>
                      <a:pt x="4604" y="968"/>
                      <a:pt x="4137" y="1869"/>
                      <a:pt x="3670" y="2803"/>
                    </a:cubicBezTo>
                    <a:cubicBezTo>
                      <a:pt x="3737" y="2369"/>
                      <a:pt x="3803" y="1935"/>
                      <a:pt x="3837" y="1468"/>
                    </a:cubicBezTo>
                    <a:lnTo>
                      <a:pt x="3803" y="1468"/>
                    </a:lnTo>
                    <a:cubicBezTo>
                      <a:pt x="3737" y="1835"/>
                      <a:pt x="3670" y="2169"/>
                      <a:pt x="3603" y="2536"/>
                    </a:cubicBezTo>
                    <a:cubicBezTo>
                      <a:pt x="3570" y="2703"/>
                      <a:pt x="3570" y="2869"/>
                      <a:pt x="3536" y="3036"/>
                    </a:cubicBezTo>
                    <a:cubicBezTo>
                      <a:pt x="3536" y="3070"/>
                      <a:pt x="3536" y="3103"/>
                      <a:pt x="3503" y="3136"/>
                    </a:cubicBezTo>
                    <a:cubicBezTo>
                      <a:pt x="3136" y="3870"/>
                      <a:pt x="2769" y="4604"/>
                      <a:pt x="2436" y="5338"/>
                    </a:cubicBezTo>
                    <a:cubicBezTo>
                      <a:pt x="2002" y="6205"/>
                      <a:pt x="1635" y="7106"/>
                      <a:pt x="1235" y="8006"/>
                    </a:cubicBezTo>
                    <a:cubicBezTo>
                      <a:pt x="835" y="8874"/>
                      <a:pt x="468" y="9975"/>
                      <a:pt x="34" y="10875"/>
                    </a:cubicBezTo>
                    <a:cubicBezTo>
                      <a:pt x="1" y="10942"/>
                      <a:pt x="1135" y="11175"/>
                      <a:pt x="1235" y="11209"/>
                    </a:cubicBezTo>
                    <a:cubicBezTo>
                      <a:pt x="1249" y="11213"/>
                      <a:pt x="1262" y="11215"/>
                      <a:pt x="1274" y="11215"/>
                    </a:cubicBezTo>
                    <a:cubicBezTo>
                      <a:pt x="1350" y="11215"/>
                      <a:pt x="1383" y="11137"/>
                      <a:pt x="1268" y="11109"/>
                    </a:cubicBezTo>
                    <a:cubicBezTo>
                      <a:pt x="1168" y="11109"/>
                      <a:pt x="234" y="10742"/>
                      <a:pt x="234" y="10742"/>
                    </a:cubicBezTo>
                    <a:cubicBezTo>
                      <a:pt x="634" y="9841"/>
                      <a:pt x="1101" y="9007"/>
                      <a:pt x="1535" y="8107"/>
                    </a:cubicBezTo>
                    <a:cubicBezTo>
                      <a:pt x="1969" y="7239"/>
                      <a:pt x="2369" y="6372"/>
                      <a:pt x="2769" y="5471"/>
                    </a:cubicBezTo>
                    <a:cubicBezTo>
                      <a:pt x="3603" y="3670"/>
                      <a:pt x="4304" y="1835"/>
                      <a:pt x="5104" y="34"/>
                    </a:cubicBezTo>
                    <a:lnTo>
                      <a:pt x="50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504;p54">
                <a:extLst>
                  <a:ext uri="{FF2B5EF4-FFF2-40B4-BE49-F238E27FC236}">
                    <a16:creationId xmlns:a16="http://schemas.microsoft.com/office/drawing/2014/main" id="{18D5C07C-1FEF-4F08-B929-4B2095A95E41}"/>
                  </a:ext>
                </a:extLst>
              </p:cNvPr>
              <p:cNvSpPr/>
              <p:nvPr/>
            </p:nvSpPr>
            <p:spPr>
              <a:xfrm>
                <a:off x="4080625" y="996750"/>
                <a:ext cx="54225" cy="3119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2476" extrusionOk="0">
                    <a:moveTo>
                      <a:pt x="1768" y="0"/>
                    </a:moveTo>
                    <a:cubicBezTo>
                      <a:pt x="1602" y="2102"/>
                      <a:pt x="1468" y="4170"/>
                      <a:pt x="1335" y="6271"/>
                    </a:cubicBezTo>
                    <a:cubicBezTo>
                      <a:pt x="1168" y="8273"/>
                      <a:pt x="1101" y="10274"/>
                      <a:pt x="1135" y="12276"/>
                    </a:cubicBezTo>
                    <a:cubicBezTo>
                      <a:pt x="768" y="12209"/>
                      <a:pt x="367" y="12142"/>
                      <a:pt x="0" y="12142"/>
                    </a:cubicBezTo>
                    <a:cubicBezTo>
                      <a:pt x="401" y="12309"/>
                      <a:pt x="834" y="12409"/>
                      <a:pt x="1268" y="12476"/>
                    </a:cubicBezTo>
                    <a:cubicBezTo>
                      <a:pt x="1502" y="10374"/>
                      <a:pt x="1635" y="8273"/>
                      <a:pt x="1635" y="6171"/>
                    </a:cubicBezTo>
                    <a:cubicBezTo>
                      <a:pt x="1668" y="5604"/>
                      <a:pt x="1668" y="5037"/>
                      <a:pt x="1668" y="4437"/>
                    </a:cubicBezTo>
                    <a:cubicBezTo>
                      <a:pt x="1735" y="4103"/>
                      <a:pt x="1835" y="3736"/>
                      <a:pt x="1935" y="3403"/>
                    </a:cubicBezTo>
                    <a:cubicBezTo>
                      <a:pt x="2035" y="3036"/>
                      <a:pt x="2102" y="2635"/>
                      <a:pt x="2169" y="2268"/>
                    </a:cubicBezTo>
                    <a:cubicBezTo>
                      <a:pt x="2169" y="2268"/>
                      <a:pt x="2154" y="2254"/>
                      <a:pt x="2144" y="2254"/>
                    </a:cubicBezTo>
                    <a:cubicBezTo>
                      <a:pt x="2139" y="2254"/>
                      <a:pt x="2135" y="2257"/>
                      <a:pt x="2135" y="2268"/>
                    </a:cubicBezTo>
                    <a:cubicBezTo>
                      <a:pt x="2035" y="2635"/>
                      <a:pt x="1902" y="3002"/>
                      <a:pt x="1802" y="3369"/>
                    </a:cubicBezTo>
                    <a:cubicBezTo>
                      <a:pt x="1768" y="3536"/>
                      <a:pt x="1735" y="3669"/>
                      <a:pt x="1702" y="3836"/>
                    </a:cubicBezTo>
                    <a:cubicBezTo>
                      <a:pt x="1735" y="2569"/>
                      <a:pt x="1768" y="1268"/>
                      <a:pt x="17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505;p54">
                <a:extLst>
                  <a:ext uri="{FF2B5EF4-FFF2-40B4-BE49-F238E27FC236}">
                    <a16:creationId xmlns:a16="http://schemas.microsoft.com/office/drawing/2014/main" id="{DFDE0327-6788-4349-8CEE-28625EE5B26E}"/>
                  </a:ext>
                </a:extLst>
              </p:cNvPr>
              <p:cNvSpPr/>
              <p:nvPr/>
            </p:nvSpPr>
            <p:spPr>
              <a:xfrm>
                <a:off x="3826925" y="1180800"/>
                <a:ext cx="26872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0749" h="3213" extrusionOk="0">
                    <a:moveTo>
                      <a:pt x="89" y="1"/>
                    </a:moveTo>
                    <a:cubicBezTo>
                      <a:pt x="23" y="1"/>
                      <a:pt x="0" y="50"/>
                      <a:pt x="108" y="77"/>
                    </a:cubicBezTo>
                    <a:cubicBezTo>
                      <a:pt x="5278" y="1978"/>
                      <a:pt x="8948" y="2712"/>
                      <a:pt x="10682" y="3212"/>
                    </a:cubicBezTo>
                    <a:cubicBezTo>
                      <a:pt x="10716" y="3212"/>
                      <a:pt x="10749" y="3146"/>
                      <a:pt x="10716" y="3146"/>
                    </a:cubicBezTo>
                    <a:cubicBezTo>
                      <a:pt x="8948" y="2545"/>
                      <a:pt x="1742" y="377"/>
                      <a:pt x="141" y="10"/>
                    </a:cubicBezTo>
                    <a:cubicBezTo>
                      <a:pt x="122" y="4"/>
                      <a:pt x="104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6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689;p57">
            <a:extLst>
              <a:ext uri="{FF2B5EF4-FFF2-40B4-BE49-F238E27FC236}">
                <a16:creationId xmlns:a16="http://schemas.microsoft.com/office/drawing/2014/main" id="{2FA0ACD3-4369-4EAB-B0FB-EE4E1587C2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7913" t="12724" r="10434" b="12732"/>
          <a:stretch/>
        </p:blipFill>
        <p:spPr>
          <a:xfrm>
            <a:off x="2902570" y="1614478"/>
            <a:ext cx="3193977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LEITURA DE DADOS EM LARGA ESCALA</a:t>
            </a:r>
            <a:endParaRPr dirty="0"/>
          </a:p>
        </p:txBody>
      </p:sp>
      <p:cxnSp>
        <p:nvCxnSpPr>
          <p:cNvPr id="24" name="Google Shape;694;p36">
            <a:extLst>
              <a:ext uri="{FF2B5EF4-FFF2-40B4-BE49-F238E27FC236}">
                <a16:creationId xmlns:a16="http://schemas.microsoft.com/office/drawing/2014/main" id="{F2C84275-5C97-40BC-B2B2-1BE32F1CDF2E}"/>
              </a:ext>
            </a:extLst>
          </p:cNvPr>
          <p:cNvCxnSpPr/>
          <p:nvPr/>
        </p:nvCxnSpPr>
        <p:spPr>
          <a:xfrm>
            <a:off x="540750" y="4446744"/>
            <a:ext cx="80625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ACFE103-7AD8-4E9F-BE3A-A172C278A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73" y="1062793"/>
            <a:ext cx="3023878" cy="32311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834DF8D-4E94-4454-A5E7-D89961294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998" y="1056696"/>
            <a:ext cx="3158002" cy="323725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DF42719-5DD3-4753-A5AC-C108E1560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351" y="1614478"/>
            <a:ext cx="440668" cy="4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3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9.87654E-7 L -0.06215 9.87654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284E-6 L 0.05139 0.0018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sign Process Workshop by Slidesgo">
  <a:themeElements>
    <a:clrScheme name="Simple Light">
      <a:dk1>
        <a:srgbClr val="102540"/>
      </a:dk1>
      <a:lt1>
        <a:srgbClr val="FFFFFF"/>
      </a:lt1>
      <a:dk2>
        <a:srgbClr val="233D8C"/>
      </a:dk2>
      <a:lt2>
        <a:srgbClr val="025959"/>
      </a:lt2>
      <a:accent1>
        <a:srgbClr val="F2911B"/>
      </a:accent1>
      <a:accent2>
        <a:srgbClr val="F2916D"/>
      </a:accent2>
      <a:accent3>
        <a:srgbClr val="262829"/>
      </a:accent3>
      <a:accent4>
        <a:srgbClr val="DADCDD"/>
      </a:accent4>
      <a:accent5>
        <a:srgbClr val="BABABB"/>
      </a:accent5>
      <a:accent6>
        <a:srgbClr val="152A68"/>
      </a:accent6>
      <a:hlink>
        <a:srgbClr val="1025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1391</Words>
  <Application>Microsoft Office PowerPoint</Application>
  <PresentationFormat>Apresentação na tela (16:9)</PresentationFormat>
  <Paragraphs>188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DM Sans</vt:lpstr>
      <vt:lpstr>Arial</vt:lpstr>
      <vt:lpstr>Palanquin Dark</vt:lpstr>
      <vt:lpstr>Segoe Script</vt:lpstr>
      <vt:lpstr>Kanit</vt:lpstr>
      <vt:lpstr>Fredoka One</vt:lpstr>
      <vt:lpstr>Design Process Workshop by Slidesgo</vt:lpstr>
      <vt:lpstr>BIG DATA E </vt:lpstr>
      <vt:lpstr>TABLE OF CONTENTS</vt:lpstr>
      <vt:lpstr>QUÃO BIG É O BIG DATA?</vt:lpstr>
      <vt:lpstr>QUÃO BIG É O BIG DATA?</vt:lpstr>
      <vt:lpstr>ARMAZENAMENTO</vt:lpstr>
      <vt:lpstr>ARMAZENAMENTO DISTRIBUÍDO</vt:lpstr>
      <vt:lpstr>ARMAZENAMENTO DISTRIBUÍDO</vt:lpstr>
      <vt:lpstr>PROCESSAMENTO</vt:lpstr>
      <vt:lpstr>LEITURA DE DADOS EM LARGA ESCALA</vt:lpstr>
      <vt:lpstr>LEITURA DE DADOS EM LARGA ESCALA</vt:lpstr>
      <vt:lpstr>PROCESSAMENTO DISTRIBUÍDO</vt:lpstr>
      <vt:lpstr>A MAGIA DO MAPREDUCE</vt:lpstr>
      <vt:lpstr>PRIMÓRDIOS DO FRAMEWORK HADOOP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ECOSSISTEMA</vt:lpstr>
      <vt:lpstr>ECOSSISTEMA  HADOOP</vt:lpstr>
      <vt:lpstr>Apresentação do PowerPoint</vt:lpstr>
      <vt:lpstr>OVERVIEW DO ECOSSISTEMA HADOOP</vt:lpstr>
      <vt:lpstr>OVERVIEW DO ECOSSISTEMA HADOOP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 HADOOP</dc:title>
  <dc:creator>Thiago Henrique Gomes Panini</dc:creator>
  <cp:lastModifiedBy>Thiago Panini</cp:lastModifiedBy>
  <cp:revision>26</cp:revision>
  <dcterms:modified xsi:type="dcterms:W3CDTF">2022-02-04T01:36:50Z</dcterms:modified>
</cp:coreProperties>
</file>